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onvolutions" TargetMode="External"/><Relationship Id="rId3" Type="http://schemas.openxmlformats.org/officeDocument/2006/relationships/hyperlink" Target="https://en.wikipedia.org/wiki/Rectified_linear_unit" TargetMode="External"/><Relationship Id="rId4" Type="http://schemas.openxmlformats.org/officeDocument/2006/relationships/hyperlink" Target="https://en.wikipedia.org/wiki/Max_pooling" TargetMode="External"/><Relationship Id="rId5" Type="http://schemas.openxmlformats.org/officeDocument/2006/relationships/hyperlink" Target="https://en.wikipedia.org/wiki/U-Net#cite_note-3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e099575271_1_2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e099575271_1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data, regularization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e099575271_1_2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e099575271_1_2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data, regularization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e099575271_1_2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e099575271_1_2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data, regularization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d89f9a096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d89f9a096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Accepts inputs of different sizes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The contracting path is a typical convolutional network that consists of repeated application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each followed by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rectified linear unit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(ReLU) and a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pooling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operation. During the contraction, the spatial information is reduced while feature information is increased. The expansive pathway combines the feature and spatial information through a sequence of up-convolutions and concatenations with high-resolution features from the contracting path.</a:t>
            </a:r>
            <a:r>
              <a:rPr baseline="30000"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[3]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e093dd6e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e093dd6e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also some parameters, most importantly the combination of crossentropy and dice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e093dd6e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e093dd6e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1-2 hours training per experiment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e093dd6eac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e093dd6eac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 degrees, averaged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e093dd6eac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e093dd6eac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d62d88c43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d62d88c43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e093dd6eac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e093dd6ea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4e7fb3ff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d4e7fb3ff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e093dd6eac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e093dd6eac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e093dd6eac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e093dd6eac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0e5dbd0f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e0e5dbd0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e0bcfabe2a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e0bcfabe2a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d9c02997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d9c02997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8560d9d6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8560d9d6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d62d88c43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d62d88c43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visual inspection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ddbb07365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ddbb07365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0995752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e0995752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aby se dev neprekryval s train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ddbb07365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ddbb07365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data, regularization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e099575271_1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e099575271_1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data, regularization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099575271_1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099575271_1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data, regularization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54988" y="516463"/>
            <a:ext cx="47508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7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55000" y="3885376"/>
            <a:ext cx="4194300" cy="557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02205" y="-188199"/>
            <a:ext cx="1109446" cy="1863976"/>
            <a:chOff x="3906875" y="2017025"/>
            <a:chExt cx="622375" cy="1045650"/>
          </a:xfrm>
        </p:grpSpPr>
        <p:sp>
          <p:nvSpPr>
            <p:cNvPr id="12" name="Google Shape;12;p2"/>
            <p:cNvSpPr/>
            <p:nvPr/>
          </p:nvSpPr>
          <p:spPr>
            <a:xfrm>
              <a:off x="44866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4866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866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4866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4866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866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866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1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51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292900" y="30201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92900" y="28529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92900" y="268575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92900" y="251857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92900" y="23514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92900" y="21842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292900" y="2017025"/>
              <a:ext cx="43350" cy="42600"/>
            </a:xfrm>
            <a:custGeom>
              <a:rect b="b" l="l" r="r" t="t"/>
              <a:pathLst>
                <a:path extrusionOk="0" h="1704" w="1734">
                  <a:moveTo>
                    <a:pt x="882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82" y="1703"/>
                  </a:cubicBezTo>
                  <a:cubicBezTo>
                    <a:pt x="1338" y="1703"/>
                    <a:pt x="1733" y="1308"/>
                    <a:pt x="1733" y="852"/>
                  </a:cubicBezTo>
                  <a:cubicBezTo>
                    <a:pt x="1733" y="366"/>
                    <a:pt x="1338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99875" y="30201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99875" y="28529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99875" y="268575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99875" y="251857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99875" y="23514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99875" y="21842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99875" y="2017025"/>
              <a:ext cx="42600" cy="42600"/>
            </a:xfrm>
            <a:custGeom>
              <a:rect b="b" l="l" r="r" t="t"/>
              <a:pathLst>
                <a:path extrusionOk="0" h="1704" w="1704">
                  <a:moveTo>
                    <a:pt x="852" y="1"/>
                  </a:moveTo>
                  <a:cubicBezTo>
                    <a:pt x="396" y="1"/>
                    <a:pt x="1" y="366"/>
                    <a:pt x="1" y="852"/>
                  </a:cubicBezTo>
                  <a:cubicBezTo>
                    <a:pt x="1" y="1308"/>
                    <a:pt x="396" y="1703"/>
                    <a:pt x="852" y="1703"/>
                  </a:cubicBezTo>
                  <a:cubicBezTo>
                    <a:pt x="1338" y="1703"/>
                    <a:pt x="1703" y="1308"/>
                    <a:pt x="1703" y="852"/>
                  </a:cubicBezTo>
                  <a:cubicBezTo>
                    <a:pt x="1703" y="366"/>
                    <a:pt x="133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068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068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068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068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068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068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9068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2" y="1"/>
                  </a:moveTo>
                  <a:cubicBezTo>
                    <a:pt x="365" y="1"/>
                    <a:pt x="0" y="366"/>
                    <a:pt x="0" y="852"/>
                  </a:cubicBezTo>
                  <a:cubicBezTo>
                    <a:pt x="0" y="1308"/>
                    <a:pt x="365" y="1703"/>
                    <a:pt x="852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/>
          <p:nvPr>
            <p:ph hasCustomPrompt="1" type="title"/>
          </p:nvPr>
        </p:nvSpPr>
        <p:spPr>
          <a:xfrm>
            <a:off x="1331550" y="1649875"/>
            <a:ext cx="6480900" cy="15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50" name="Google Shape;150;p11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1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6180450" y="142225"/>
            <a:ext cx="1581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3" name="Google Shape;153;p11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54" name="Google Shape;154;p11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1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2031150" y="3196076"/>
            <a:ext cx="5081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/>
          <p:nvPr>
            <p:ph idx="1" type="subTitle"/>
          </p:nvPr>
        </p:nvSpPr>
        <p:spPr>
          <a:xfrm>
            <a:off x="2391800" y="15562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2" type="subTitle"/>
          </p:nvPr>
        </p:nvSpPr>
        <p:spPr>
          <a:xfrm>
            <a:off x="2391800" y="1931225"/>
            <a:ext cx="2835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3" type="subTitle"/>
          </p:nvPr>
        </p:nvSpPr>
        <p:spPr>
          <a:xfrm>
            <a:off x="2391800" y="231402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4" type="subTitle"/>
          </p:nvPr>
        </p:nvSpPr>
        <p:spPr>
          <a:xfrm>
            <a:off x="2391800" y="2688975"/>
            <a:ext cx="2835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5" type="subTitle"/>
          </p:nvPr>
        </p:nvSpPr>
        <p:spPr>
          <a:xfrm>
            <a:off x="2391800" y="30717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6" type="subTitle"/>
          </p:nvPr>
        </p:nvSpPr>
        <p:spPr>
          <a:xfrm>
            <a:off x="2391800" y="3446725"/>
            <a:ext cx="2835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13"/>
          <p:cNvSpPr txBox="1"/>
          <p:nvPr>
            <p:ph idx="7" type="subTitle"/>
          </p:nvPr>
        </p:nvSpPr>
        <p:spPr>
          <a:xfrm>
            <a:off x="2391800" y="382952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" name="Google Shape;172;p13"/>
          <p:cNvSpPr txBox="1"/>
          <p:nvPr>
            <p:ph idx="8" type="subTitle"/>
          </p:nvPr>
        </p:nvSpPr>
        <p:spPr>
          <a:xfrm>
            <a:off x="2391800" y="4204475"/>
            <a:ext cx="28359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3" name="Google Shape;173;p13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" name="Google Shape;174;p13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75" name="Google Shape;175;p13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3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/>
          <p:cNvSpPr txBox="1"/>
          <p:nvPr>
            <p:ph hasCustomPrompt="1" type="title"/>
          </p:nvPr>
        </p:nvSpPr>
        <p:spPr>
          <a:xfrm>
            <a:off x="1442250" y="1506725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hasCustomPrompt="1" idx="9" type="title"/>
          </p:nvPr>
        </p:nvSpPr>
        <p:spPr>
          <a:xfrm>
            <a:off x="1442250" y="2277350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hasCustomPrompt="1" idx="13" type="title"/>
          </p:nvPr>
        </p:nvSpPr>
        <p:spPr>
          <a:xfrm>
            <a:off x="1442250" y="3047975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hasCustomPrompt="1" idx="14" type="title"/>
          </p:nvPr>
        </p:nvSpPr>
        <p:spPr>
          <a:xfrm>
            <a:off x="1442250" y="3818600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idx="1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>
            <p:ph type="ctrTitle"/>
          </p:nvPr>
        </p:nvSpPr>
        <p:spPr>
          <a:xfrm>
            <a:off x="2520150" y="1838850"/>
            <a:ext cx="4103700" cy="14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9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0" name="Google Shape;190;p14"/>
          <p:cNvSpPr txBox="1"/>
          <p:nvPr>
            <p:ph idx="1" type="subTitle"/>
          </p:nvPr>
        </p:nvSpPr>
        <p:spPr>
          <a:xfrm>
            <a:off x="2676300" y="3304650"/>
            <a:ext cx="3791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91" name="Google Shape;191;p14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14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4" name="Google Shape;194;p14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95" name="Google Shape;195;p14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4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/>
          <p:nvPr>
            <p:ph type="title"/>
          </p:nvPr>
        </p:nvSpPr>
        <p:spPr>
          <a:xfrm>
            <a:off x="5200987" y="1434075"/>
            <a:ext cx="29718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5" name="Google Shape;205;p15"/>
          <p:cNvSpPr txBox="1"/>
          <p:nvPr>
            <p:ph idx="1" type="subTitle"/>
          </p:nvPr>
        </p:nvSpPr>
        <p:spPr>
          <a:xfrm>
            <a:off x="5342737" y="2251500"/>
            <a:ext cx="2688300" cy="15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992662" y="1434075"/>
            <a:ext cx="29718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8" name="Google Shape;208;p16"/>
          <p:cNvSpPr txBox="1"/>
          <p:nvPr>
            <p:ph idx="1" type="subTitle"/>
          </p:nvPr>
        </p:nvSpPr>
        <p:spPr>
          <a:xfrm>
            <a:off x="1162312" y="2251500"/>
            <a:ext cx="26325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17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7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3" name="Google Shape;213;p17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14" name="Google Shape;214;p17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17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 txBox="1"/>
          <p:nvPr>
            <p:ph type="title"/>
          </p:nvPr>
        </p:nvSpPr>
        <p:spPr>
          <a:xfrm flipH="1">
            <a:off x="4461300" y="1109000"/>
            <a:ext cx="36798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3" name="Google Shape;223;p17"/>
          <p:cNvSpPr txBox="1"/>
          <p:nvPr>
            <p:ph idx="1" type="subTitle"/>
          </p:nvPr>
        </p:nvSpPr>
        <p:spPr>
          <a:xfrm flipH="1">
            <a:off x="5206650" y="3820050"/>
            <a:ext cx="2351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17"/>
          <p:cNvSpPr txBox="1"/>
          <p:nvPr>
            <p:ph idx="2" type="subTitle"/>
          </p:nvPr>
        </p:nvSpPr>
        <p:spPr>
          <a:xfrm flipH="1">
            <a:off x="1016075" y="900200"/>
            <a:ext cx="27585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18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18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18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9" name="Google Shape;229;p18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30" name="Google Shape;230;p1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8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9" name="Google Shape;239;p18"/>
          <p:cNvSpPr txBox="1"/>
          <p:nvPr>
            <p:ph idx="1" type="subTitle"/>
          </p:nvPr>
        </p:nvSpPr>
        <p:spPr>
          <a:xfrm flipH="1">
            <a:off x="620550" y="1355125"/>
            <a:ext cx="78102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idx="1" type="subTitle"/>
          </p:nvPr>
        </p:nvSpPr>
        <p:spPr>
          <a:xfrm>
            <a:off x="1602431" y="2069525"/>
            <a:ext cx="2835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2" type="subTitle"/>
          </p:nvPr>
        </p:nvSpPr>
        <p:spPr>
          <a:xfrm>
            <a:off x="1602431" y="2659250"/>
            <a:ext cx="28359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19"/>
          <p:cNvSpPr txBox="1"/>
          <p:nvPr>
            <p:ph idx="3" type="subTitle"/>
          </p:nvPr>
        </p:nvSpPr>
        <p:spPr>
          <a:xfrm>
            <a:off x="4705668" y="2069525"/>
            <a:ext cx="2835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4" type="subTitle"/>
          </p:nvPr>
        </p:nvSpPr>
        <p:spPr>
          <a:xfrm>
            <a:off x="4705675" y="2659250"/>
            <a:ext cx="28359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5" name="Google Shape;245;p19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19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5118000" y="142225"/>
            <a:ext cx="2643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AND EVALUATION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8" name="Google Shape;248;p19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49" name="Google Shape;249;p19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19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CUSTOM_4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idx="1" type="subTitle"/>
          </p:nvPr>
        </p:nvSpPr>
        <p:spPr>
          <a:xfrm>
            <a:off x="1602431" y="2069525"/>
            <a:ext cx="2835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" type="subTitle"/>
          </p:nvPr>
        </p:nvSpPr>
        <p:spPr>
          <a:xfrm>
            <a:off x="1602431" y="2659250"/>
            <a:ext cx="28359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3" type="subTitle"/>
          </p:nvPr>
        </p:nvSpPr>
        <p:spPr>
          <a:xfrm>
            <a:off x="4705668" y="2069525"/>
            <a:ext cx="2835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4" type="subTitle"/>
          </p:nvPr>
        </p:nvSpPr>
        <p:spPr>
          <a:xfrm>
            <a:off x="4705675" y="2659250"/>
            <a:ext cx="28359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3" name="Google Shape;263;p20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0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5118000" y="142225"/>
            <a:ext cx="2643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6" name="Google Shape;266;p20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67" name="Google Shape;267;p20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0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title"/>
          </p:nvPr>
        </p:nvSpPr>
        <p:spPr>
          <a:xfrm>
            <a:off x="4290150" y="2260325"/>
            <a:ext cx="36591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3"/>
          <p:cNvSpPr txBox="1"/>
          <p:nvPr>
            <p:ph hasCustomPrompt="1" idx="2" type="title"/>
          </p:nvPr>
        </p:nvSpPr>
        <p:spPr>
          <a:xfrm>
            <a:off x="4290150" y="1164425"/>
            <a:ext cx="13527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4290150" y="3285175"/>
            <a:ext cx="21522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4" name="Google Shape;44;p3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3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" name="Google Shape;47;p3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8" name="Google Shape;48;p3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3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278" name="Google Shape;278;p21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1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4981850" y="142225"/>
            <a:ext cx="2779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1" name="Google Shape;281;p21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82" name="Google Shape;282;p21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1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/>
          <p:cNvSpPr txBox="1"/>
          <p:nvPr>
            <p:ph idx="1" type="subTitle"/>
          </p:nvPr>
        </p:nvSpPr>
        <p:spPr>
          <a:xfrm>
            <a:off x="5922300" y="1496325"/>
            <a:ext cx="20667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1" name="Google Shape;291;p21"/>
          <p:cNvSpPr txBox="1"/>
          <p:nvPr>
            <p:ph idx="2" type="subTitle"/>
          </p:nvPr>
        </p:nvSpPr>
        <p:spPr>
          <a:xfrm>
            <a:off x="5922300" y="2072525"/>
            <a:ext cx="20667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21"/>
          <p:cNvSpPr txBox="1"/>
          <p:nvPr>
            <p:ph idx="3" type="subTitle"/>
          </p:nvPr>
        </p:nvSpPr>
        <p:spPr>
          <a:xfrm>
            <a:off x="5922300" y="3235625"/>
            <a:ext cx="20667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3" name="Google Shape;293;p21"/>
          <p:cNvSpPr txBox="1"/>
          <p:nvPr>
            <p:ph idx="4" type="subTitle"/>
          </p:nvPr>
        </p:nvSpPr>
        <p:spPr>
          <a:xfrm>
            <a:off x="5922300" y="3811825"/>
            <a:ext cx="20667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 2">
  <p:cSld name="CUSTOM_6_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22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2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4981850" y="142225"/>
            <a:ext cx="2779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AND EVALUATION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8" name="Google Shape;298;p22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299" name="Google Shape;299;p22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2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 1">
  <p:cSld name="CUSTOM_6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309" name="Google Shape;309;p23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3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4981850" y="142225"/>
            <a:ext cx="2779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PREDICTIONS AND RESULTS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2" name="Google Shape;312;p23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13" name="Google Shape;313;p23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3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 txBox="1"/>
          <p:nvPr>
            <p:ph idx="1" type="subTitle"/>
          </p:nvPr>
        </p:nvSpPr>
        <p:spPr>
          <a:xfrm>
            <a:off x="5922300" y="1496325"/>
            <a:ext cx="20667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2" name="Google Shape;322;p23"/>
          <p:cNvSpPr txBox="1"/>
          <p:nvPr>
            <p:ph idx="2" type="subTitle"/>
          </p:nvPr>
        </p:nvSpPr>
        <p:spPr>
          <a:xfrm>
            <a:off x="5922300" y="2072525"/>
            <a:ext cx="20667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23"/>
          <p:cNvSpPr txBox="1"/>
          <p:nvPr>
            <p:ph idx="3" type="subTitle"/>
          </p:nvPr>
        </p:nvSpPr>
        <p:spPr>
          <a:xfrm>
            <a:off x="5922300" y="3235625"/>
            <a:ext cx="20667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4" name="Google Shape;324;p23"/>
          <p:cNvSpPr txBox="1"/>
          <p:nvPr>
            <p:ph idx="4" type="subTitle"/>
          </p:nvPr>
        </p:nvSpPr>
        <p:spPr>
          <a:xfrm>
            <a:off x="5922300" y="3811825"/>
            <a:ext cx="20667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327" name="Google Shape;327;p24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24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0" name="Google Shape;330;p24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31" name="Google Shape;331;p24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4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 txBox="1"/>
          <p:nvPr>
            <p:ph idx="1" type="subTitle"/>
          </p:nvPr>
        </p:nvSpPr>
        <p:spPr>
          <a:xfrm>
            <a:off x="620550" y="1351650"/>
            <a:ext cx="3781200" cy="3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24"/>
          <p:cNvSpPr txBox="1"/>
          <p:nvPr>
            <p:ph idx="2" type="subTitle"/>
          </p:nvPr>
        </p:nvSpPr>
        <p:spPr>
          <a:xfrm>
            <a:off x="4649575" y="1351650"/>
            <a:ext cx="3781200" cy="3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9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343" name="Google Shape;343;p25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25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5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25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47" name="Google Shape;347;p25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25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5"/>
          <p:cNvSpPr txBox="1"/>
          <p:nvPr>
            <p:ph idx="1" type="subTitle"/>
          </p:nvPr>
        </p:nvSpPr>
        <p:spPr>
          <a:xfrm>
            <a:off x="1051001" y="3618925"/>
            <a:ext cx="2079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6" name="Google Shape;356;p25"/>
          <p:cNvSpPr txBox="1"/>
          <p:nvPr>
            <p:ph idx="2" type="subTitle"/>
          </p:nvPr>
        </p:nvSpPr>
        <p:spPr>
          <a:xfrm>
            <a:off x="1051001" y="3982575"/>
            <a:ext cx="20790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25"/>
          <p:cNvSpPr txBox="1"/>
          <p:nvPr>
            <p:ph idx="3" type="subTitle"/>
          </p:nvPr>
        </p:nvSpPr>
        <p:spPr>
          <a:xfrm>
            <a:off x="3645373" y="3618925"/>
            <a:ext cx="2079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8" name="Google Shape;358;p25"/>
          <p:cNvSpPr txBox="1"/>
          <p:nvPr>
            <p:ph idx="4" type="subTitle"/>
          </p:nvPr>
        </p:nvSpPr>
        <p:spPr>
          <a:xfrm>
            <a:off x="3645373" y="3982575"/>
            <a:ext cx="20790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25"/>
          <p:cNvSpPr txBox="1"/>
          <p:nvPr>
            <p:ph idx="5" type="subTitle"/>
          </p:nvPr>
        </p:nvSpPr>
        <p:spPr>
          <a:xfrm>
            <a:off x="6239749" y="3618925"/>
            <a:ext cx="2079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0" name="Google Shape;360;p25"/>
          <p:cNvSpPr txBox="1"/>
          <p:nvPr>
            <p:ph idx="6" type="subTitle"/>
          </p:nvPr>
        </p:nvSpPr>
        <p:spPr>
          <a:xfrm>
            <a:off x="6239749" y="3982575"/>
            <a:ext cx="20790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2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363" name="Google Shape;363;p26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6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6"/>
          <p:cNvSpPr txBox="1"/>
          <p:nvPr/>
        </p:nvSpPr>
        <p:spPr>
          <a:xfrm>
            <a:off x="5896525" y="142225"/>
            <a:ext cx="18648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6" name="Google Shape;366;p26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67" name="Google Shape;367;p26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26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"/>
          <p:cNvSpPr txBox="1"/>
          <p:nvPr>
            <p:ph idx="1" type="subTitle"/>
          </p:nvPr>
        </p:nvSpPr>
        <p:spPr>
          <a:xfrm>
            <a:off x="1050325" y="1526338"/>
            <a:ext cx="3040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6" name="Google Shape;376;p26"/>
          <p:cNvSpPr txBox="1"/>
          <p:nvPr>
            <p:ph idx="2" type="subTitle"/>
          </p:nvPr>
        </p:nvSpPr>
        <p:spPr>
          <a:xfrm>
            <a:off x="4832001" y="1526350"/>
            <a:ext cx="3598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26"/>
          <p:cNvSpPr txBox="1"/>
          <p:nvPr>
            <p:ph idx="3" type="subTitle"/>
          </p:nvPr>
        </p:nvSpPr>
        <p:spPr>
          <a:xfrm>
            <a:off x="1050325" y="2749175"/>
            <a:ext cx="3040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8" name="Google Shape;378;p26"/>
          <p:cNvSpPr txBox="1"/>
          <p:nvPr>
            <p:ph idx="4" type="subTitle"/>
          </p:nvPr>
        </p:nvSpPr>
        <p:spPr>
          <a:xfrm>
            <a:off x="4832001" y="2749175"/>
            <a:ext cx="3598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26"/>
          <p:cNvSpPr txBox="1"/>
          <p:nvPr>
            <p:ph idx="5" type="subTitle"/>
          </p:nvPr>
        </p:nvSpPr>
        <p:spPr>
          <a:xfrm>
            <a:off x="1050325" y="3972088"/>
            <a:ext cx="3040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0" name="Google Shape;380;p26"/>
          <p:cNvSpPr txBox="1"/>
          <p:nvPr>
            <p:ph idx="6" type="subTitle"/>
          </p:nvPr>
        </p:nvSpPr>
        <p:spPr>
          <a:xfrm>
            <a:off x="4832001" y="3972100"/>
            <a:ext cx="35988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4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383" name="Google Shape;383;p27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27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6" name="Google Shape;386;p27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387" name="Google Shape;387;p27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7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7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7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7"/>
          <p:cNvSpPr txBox="1"/>
          <p:nvPr>
            <p:ph idx="1" type="subTitle"/>
          </p:nvPr>
        </p:nvSpPr>
        <p:spPr>
          <a:xfrm>
            <a:off x="713225" y="3227988"/>
            <a:ext cx="2215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6" name="Google Shape;396;p27"/>
          <p:cNvSpPr txBox="1"/>
          <p:nvPr>
            <p:ph idx="2" type="subTitle"/>
          </p:nvPr>
        </p:nvSpPr>
        <p:spPr>
          <a:xfrm>
            <a:off x="713225" y="3790073"/>
            <a:ext cx="2215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27"/>
          <p:cNvSpPr txBox="1"/>
          <p:nvPr>
            <p:ph idx="3" type="subTitle"/>
          </p:nvPr>
        </p:nvSpPr>
        <p:spPr>
          <a:xfrm>
            <a:off x="3464250" y="3227988"/>
            <a:ext cx="2215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8" name="Google Shape;398;p27"/>
          <p:cNvSpPr txBox="1"/>
          <p:nvPr>
            <p:ph idx="4" type="subTitle"/>
          </p:nvPr>
        </p:nvSpPr>
        <p:spPr>
          <a:xfrm>
            <a:off x="3464250" y="3790073"/>
            <a:ext cx="2215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7"/>
          <p:cNvSpPr txBox="1"/>
          <p:nvPr>
            <p:ph idx="5" type="subTitle"/>
          </p:nvPr>
        </p:nvSpPr>
        <p:spPr>
          <a:xfrm>
            <a:off x="6215275" y="3228000"/>
            <a:ext cx="2215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0" name="Google Shape;400;p27"/>
          <p:cNvSpPr txBox="1"/>
          <p:nvPr>
            <p:ph idx="6" type="subTitle"/>
          </p:nvPr>
        </p:nvSpPr>
        <p:spPr>
          <a:xfrm>
            <a:off x="6215275" y="3790073"/>
            <a:ext cx="22155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5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403" name="Google Shape;403;p28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28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28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6" name="Google Shape;406;p28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07" name="Google Shape;407;p2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8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8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8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8"/>
          <p:cNvSpPr txBox="1"/>
          <p:nvPr>
            <p:ph idx="1" type="subTitle"/>
          </p:nvPr>
        </p:nvSpPr>
        <p:spPr>
          <a:xfrm>
            <a:off x="1184345" y="2385250"/>
            <a:ext cx="1707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6" name="Google Shape;416;p28"/>
          <p:cNvSpPr txBox="1"/>
          <p:nvPr>
            <p:ph idx="2" type="subTitle"/>
          </p:nvPr>
        </p:nvSpPr>
        <p:spPr>
          <a:xfrm>
            <a:off x="1184345" y="2895838"/>
            <a:ext cx="1707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7" name="Google Shape;417;p28"/>
          <p:cNvSpPr txBox="1"/>
          <p:nvPr>
            <p:ph idx="3" type="subTitle"/>
          </p:nvPr>
        </p:nvSpPr>
        <p:spPr>
          <a:xfrm>
            <a:off x="3680020" y="2385250"/>
            <a:ext cx="1707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8" name="Google Shape;418;p28"/>
          <p:cNvSpPr txBox="1"/>
          <p:nvPr>
            <p:ph idx="4" type="subTitle"/>
          </p:nvPr>
        </p:nvSpPr>
        <p:spPr>
          <a:xfrm>
            <a:off x="3680020" y="2895838"/>
            <a:ext cx="1707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28"/>
          <p:cNvSpPr txBox="1"/>
          <p:nvPr>
            <p:ph idx="5" type="subTitle"/>
          </p:nvPr>
        </p:nvSpPr>
        <p:spPr>
          <a:xfrm>
            <a:off x="6188827" y="2385250"/>
            <a:ext cx="1707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0" name="Google Shape;420;p28"/>
          <p:cNvSpPr txBox="1"/>
          <p:nvPr>
            <p:ph idx="6" type="subTitle"/>
          </p:nvPr>
        </p:nvSpPr>
        <p:spPr>
          <a:xfrm>
            <a:off x="6188827" y="2895855"/>
            <a:ext cx="17070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8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29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29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5" name="Google Shape;425;p29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426" name="Google Shape;426;p29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9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9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9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 txBox="1"/>
          <p:nvPr>
            <p:ph idx="1" type="subTitle"/>
          </p:nvPr>
        </p:nvSpPr>
        <p:spPr>
          <a:xfrm>
            <a:off x="1629700" y="1000700"/>
            <a:ext cx="2381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5" name="Google Shape;435;p29"/>
          <p:cNvSpPr txBox="1"/>
          <p:nvPr>
            <p:ph idx="2" type="subTitle"/>
          </p:nvPr>
        </p:nvSpPr>
        <p:spPr>
          <a:xfrm>
            <a:off x="1629538" y="1590556"/>
            <a:ext cx="23814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29"/>
          <p:cNvSpPr txBox="1"/>
          <p:nvPr>
            <p:ph idx="3" type="subTitle"/>
          </p:nvPr>
        </p:nvSpPr>
        <p:spPr>
          <a:xfrm>
            <a:off x="1629700" y="3209250"/>
            <a:ext cx="2381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7" name="Google Shape;437;p29"/>
          <p:cNvSpPr txBox="1"/>
          <p:nvPr>
            <p:ph idx="4" type="subTitle"/>
          </p:nvPr>
        </p:nvSpPr>
        <p:spPr>
          <a:xfrm>
            <a:off x="1629538" y="3786781"/>
            <a:ext cx="23814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29"/>
          <p:cNvSpPr txBox="1"/>
          <p:nvPr>
            <p:ph idx="5" type="subTitle"/>
          </p:nvPr>
        </p:nvSpPr>
        <p:spPr>
          <a:xfrm>
            <a:off x="5132925" y="1000700"/>
            <a:ext cx="2381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9" name="Google Shape;439;p29"/>
          <p:cNvSpPr txBox="1"/>
          <p:nvPr>
            <p:ph idx="6" type="subTitle"/>
          </p:nvPr>
        </p:nvSpPr>
        <p:spPr>
          <a:xfrm>
            <a:off x="5133063" y="1590556"/>
            <a:ext cx="23814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0" name="Google Shape;440;p29"/>
          <p:cNvSpPr txBox="1"/>
          <p:nvPr>
            <p:ph idx="7" type="subTitle"/>
          </p:nvPr>
        </p:nvSpPr>
        <p:spPr>
          <a:xfrm>
            <a:off x="5132925" y="3209250"/>
            <a:ext cx="23814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5133063" y="3786781"/>
            <a:ext cx="23814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29"/>
          <p:cNvSpPr txBox="1"/>
          <p:nvPr>
            <p:ph type="title"/>
          </p:nvPr>
        </p:nvSpPr>
        <p:spPr>
          <a:xfrm>
            <a:off x="4200175" y="1647075"/>
            <a:ext cx="743700" cy="24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443" name="Google Shape;443;p29"/>
          <p:cNvGrpSpPr/>
          <p:nvPr/>
        </p:nvGrpSpPr>
        <p:grpSpPr>
          <a:xfrm>
            <a:off x="8430766" y="3367493"/>
            <a:ext cx="1099304" cy="3207822"/>
            <a:chOff x="6745600" y="877675"/>
            <a:chExt cx="1213226" cy="3540251"/>
          </a:xfrm>
        </p:grpSpPr>
        <p:sp>
          <p:nvSpPr>
            <p:cNvPr id="444" name="Google Shape;444;p29"/>
            <p:cNvSpPr/>
            <p:nvPr/>
          </p:nvSpPr>
          <p:spPr>
            <a:xfrm>
              <a:off x="6745600" y="2042018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703706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732696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761843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790833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6745600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6745600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6745600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6745600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30" y="973"/>
                    <a:pt x="973" y="761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703706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703706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703706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703706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732696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732696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732696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732696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761843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761843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761843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761843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790833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790833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790833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790833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6745600" y="3204754"/>
              <a:ext cx="48880" cy="50435"/>
            </a:xfrm>
            <a:custGeom>
              <a:rect b="b" l="l" r="r" t="t"/>
              <a:pathLst>
                <a:path extrusionOk="0" h="973" w="943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03706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732696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761843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790833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6745600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6745600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6745600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703706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703706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703706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732696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732696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732696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761843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761843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761843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790833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790833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790833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6745600" y="4369046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703706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732696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761843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790833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745600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745600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73" y="76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6745600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703706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703706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703706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32696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32696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732696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761843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761843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761843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790833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790833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790833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511" name="Google Shape;511;p30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30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30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4" name="Google Shape;514;p30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515" name="Google Shape;515;p30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30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0"/>
          <p:cNvSpPr txBox="1"/>
          <p:nvPr>
            <p:ph idx="1" type="subTitle"/>
          </p:nvPr>
        </p:nvSpPr>
        <p:spPr>
          <a:xfrm>
            <a:off x="713250" y="152310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4" name="Google Shape;524;p30"/>
          <p:cNvSpPr txBox="1"/>
          <p:nvPr>
            <p:ph idx="2" type="subTitle"/>
          </p:nvPr>
        </p:nvSpPr>
        <p:spPr>
          <a:xfrm>
            <a:off x="764703" y="203370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5" name="Google Shape;525;p30"/>
          <p:cNvSpPr txBox="1"/>
          <p:nvPr>
            <p:ph idx="3" type="subTitle"/>
          </p:nvPr>
        </p:nvSpPr>
        <p:spPr>
          <a:xfrm>
            <a:off x="3381750" y="152310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6" name="Google Shape;526;p30"/>
          <p:cNvSpPr txBox="1"/>
          <p:nvPr>
            <p:ph idx="4" type="subTitle"/>
          </p:nvPr>
        </p:nvSpPr>
        <p:spPr>
          <a:xfrm>
            <a:off x="3433195" y="203370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7" name="Google Shape;527;p30"/>
          <p:cNvSpPr txBox="1"/>
          <p:nvPr>
            <p:ph idx="5" type="subTitle"/>
          </p:nvPr>
        </p:nvSpPr>
        <p:spPr>
          <a:xfrm>
            <a:off x="6050250" y="152310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8" name="Google Shape;528;p30"/>
          <p:cNvSpPr txBox="1"/>
          <p:nvPr>
            <p:ph idx="6" type="subTitle"/>
          </p:nvPr>
        </p:nvSpPr>
        <p:spPr>
          <a:xfrm>
            <a:off x="6101700" y="203370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9" name="Google Shape;529;p30"/>
          <p:cNvSpPr txBox="1"/>
          <p:nvPr>
            <p:ph idx="7" type="subTitle"/>
          </p:nvPr>
        </p:nvSpPr>
        <p:spPr>
          <a:xfrm>
            <a:off x="713250" y="329835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0" name="Google Shape;530;p30"/>
          <p:cNvSpPr txBox="1"/>
          <p:nvPr>
            <p:ph idx="8" type="subTitle"/>
          </p:nvPr>
        </p:nvSpPr>
        <p:spPr>
          <a:xfrm>
            <a:off x="764703" y="380895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1" name="Google Shape;531;p30"/>
          <p:cNvSpPr txBox="1"/>
          <p:nvPr>
            <p:ph idx="9" type="subTitle"/>
          </p:nvPr>
        </p:nvSpPr>
        <p:spPr>
          <a:xfrm>
            <a:off x="3381750" y="329835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2" name="Google Shape;532;p30"/>
          <p:cNvSpPr txBox="1"/>
          <p:nvPr>
            <p:ph idx="13" type="subTitle"/>
          </p:nvPr>
        </p:nvSpPr>
        <p:spPr>
          <a:xfrm>
            <a:off x="3433200" y="380895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3" name="Google Shape;533;p30"/>
          <p:cNvSpPr txBox="1"/>
          <p:nvPr>
            <p:ph idx="14" type="subTitle"/>
          </p:nvPr>
        </p:nvSpPr>
        <p:spPr>
          <a:xfrm>
            <a:off x="6050250" y="3298350"/>
            <a:ext cx="238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30"/>
          <p:cNvSpPr txBox="1"/>
          <p:nvPr>
            <p:ph idx="15" type="subTitle"/>
          </p:nvPr>
        </p:nvSpPr>
        <p:spPr>
          <a:xfrm>
            <a:off x="6101697" y="3808950"/>
            <a:ext cx="2277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>
            <p:ph idx="1" type="subTitle"/>
          </p:nvPr>
        </p:nvSpPr>
        <p:spPr>
          <a:xfrm>
            <a:off x="620550" y="1171100"/>
            <a:ext cx="7810200" cy="3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8" name="Google Shape;58;p4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4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oogle Shape;60;p4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61" name="Google Shape;61;p4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4"/>
          <p:cNvSpPr txBox="1"/>
          <p:nvPr>
            <p:ph type="title"/>
          </p:nvPr>
        </p:nvSpPr>
        <p:spPr>
          <a:xfrm>
            <a:off x="620550" y="595675"/>
            <a:ext cx="65907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4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0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537" name="Google Shape;537;p31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31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31"/>
          <p:cNvSpPr txBox="1"/>
          <p:nvPr/>
        </p:nvSpPr>
        <p:spPr>
          <a:xfrm>
            <a:off x="5117800" y="142225"/>
            <a:ext cx="2643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AND EVALUATION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0" name="Google Shape;540;p31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541" name="Google Shape;541;p31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31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1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1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1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1"/>
          <p:cNvSpPr txBox="1"/>
          <p:nvPr>
            <p:ph idx="1" type="subTitle"/>
          </p:nvPr>
        </p:nvSpPr>
        <p:spPr>
          <a:xfrm>
            <a:off x="713250" y="15231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0" name="Google Shape;550;p31"/>
          <p:cNvSpPr txBox="1"/>
          <p:nvPr>
            <p:ph idx="2" type="subTitle"/>
          </p:nvPr>
        </p:nvSpPr>
        <p:spPr>
          <a:xfrm>
            <a:off x="713100" y="203370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1" name="Google Shape;551;p31"/>
          <p:cNvSpPr txBox="1"/>
          <p:nvPr>
            <p:ph idx="3" type="subTitle"/>
          </p:nvPr>
        </p:nvSpPr>
        <p:spPr>
          <a:xfrm>
            <a:off x="3486725" y="15231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2" name="Google Shape;552;p31"/>
          <p:cNvSpPr txBox="1"/>
          <p:nvPr>
            <p:ph idx="4" type="subTitle"/>
          </p:nvPr>
        </p:nvSpPr>
        <p:spPr>
          <a:xfrm>
            <a:off x="3486725" y="203370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3" name="Google Shape;553;p31"/>
          <p:cNvSpPr txBox="1"/>
          <p:nvPr>
            <p:ph idx="5" type="subTitle"/>
          </p:nvPr>
        </p:nvSpPr>
        <p:spPr>
          <a:xfrm>
            <a:off x="6260250" y="15231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4" name="Google Shape;554;p31"/>
          <p:cNvSpPr txBox="1"/>
          <p:nvPr>
            <p:ph idx="6" type="subTitle"/>
          </p:nvPr>
        </p:nvSpPr>
        <p:spPr>
          <a:xfrm>
            <a:off x="6260225" y="203370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5" name="Google Shape;555;p31"/>
          <p:cNvSpPr txBox="1"/>
          <p:nvPr>
            <p:ph idx="7" type="subTitle"/>
          </p:nvPr>
        </p:nvSpPr>
        <p:spPr>
          <a:xfrm>
            <a:off x="713250" y="31793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6" name="Google Shape;556;p31"/>
          <p:cNvSpPr txBox="1"/>
          <p:nvPr>
            <p:ph idx="8" type="subTitle"/>
          </p:nvPr>
        </p:nvSpPr>
        <p:spPr>
          <a:xfrm>
            <a:off x="713100" y="3703850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31"/>
          <p:cNvSpPr txBox="1"/>
          <p:nvPr>
            <p:ph idx="9" type="subTitle"/>
          </p:nvPr>
        </p:nvSpPr>
        <p:spPr>
          <a:xfrm>
            <a:off x="3486725" y="31793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8" name="Google Shape;558;p31"/>
          <p:cNvSpPr txBox="1"/>
          <p:nvPr>
            <p:ph idx="13" type="subTitle"/>
          </p:nvPr>
        </p:nvSpPr>
        <p:spPr>
          <a:xfrm>
            <a:off x="3486725" y="3682925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9" name="Google Shape;559;p31"/>
          <p:cNvSpPr txBox="1"/>
          <p:nvPr>
            <p:ph idx="14" type="subTitle"/>
          </p:nvPr>
        </p:nvSpPr>
        <p:spPr>
          <a:xfrm>
            <a:off x="6260250" y="3179300"/>
            <a:ext cx="21705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0" name="Google Shape;560;p31"/>
          <p:cNvSpPr txBox="1"/>
          <p:nvPr>
            <p:ph idx="15" type="subTitle"/>
          </p:nvPr>
        </p:nvSpPr>
        <p:spPr>
          <a:xfrm>
            <a:off x="6260225" y="3682925"/>
            <a:ext cx="21705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32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32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32"/>
          <p:cNvSpPr txBox="1"/>
          <p:nvPr/>
        </p:nvSpPr>
        <p:spPr>
          <a:xfrm>
            <a:off x="5087150" y="142225"/>
            <a:ext cx="26742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PREDICTIONS AND RESULTS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5" name="Google Shape;565;p32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566" name="Google Shape;566;p32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32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2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2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3"/>
          <p:cNvSpPr txBox="1"/>
          <p:nvPr>
            <p:ph type="title"/>
          </p:nvPr>
        </p:nvSpPr>
        <p:spPr>
          <a:xfrm>
            <a:off x="1966025" y="3114525"/>
            <a:ext cx="52002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7" name="Google Shape;577;p33"/>
          <p:cNvSpPr txBox="1"/>
          <p:nvPr>
            <p:ph idx="1" type="subTitle"/>
          </p:nvPr>
        </p:nvSpPr>
        <p:spPr>
          <a:xfrm>
            <a:off x="2131950" y="1520600"/>
            <a:ext cx="4880100" cy="15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78" name="Google Shape;578;p33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33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33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1" name="Google Shape;581;p33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582" name="Google Shape;582;p33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33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3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3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 txBox="1"/>
          <p:nvPr>
            <p:ph type="title"/>
          </p:nvPr>
        </p:nvSpPr>
        <p:spPr>
          <a:xfrm>
            <a:off x="2483100" y="539500"/>
            <a:ext cx="4177800" cy="1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592" name="Google Shape;592;p34"/>
          <p:cNvSpPr txBox="1"/>
          <p:nvPr>
            <p:ph idx="1" type="subTitle"/>
          </p:nvPr>
        </p:nvSpPr>
        <p:spPr>
          <a:xfrm>
            <a:off x="2877000" y="1745050"/>
            <a:ext cx="3390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3" name="Google Shape;593;p34"/>
          <p:cNvSpPr txBox="1"/>
          <p:nvPr/>
        </p:nvSpPr>
        <p:spPr>
          <a:xfrm>
            <a:off x="2653650" y="4156875"/>
            <a:ext cx="3836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34"/>
          <p:cNvSpPr txBox="1"/>
          <p:nvPr>
            <p:ph idx="2" type="subTitle"/>
          </p:nvPr>
        </p:nvSpPr>
        <p:spPr>
          <a:xfrm>
            <a:off x="2877000" y="3089550"/>
            <a:ext cx="3390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6" name="Google Shape;596;p35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35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35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9" name="Google Shape;599;p35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600" name="Google Shape;600;p35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35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5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5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5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35"/>
          <p:cNvGrpSpPr/>
          <p:nvPr/>
        </p:nvGrpSpPr>
        <p:grpSpPr>
          <a:xfrm>
            <a:off x="7947205" y="3198201"/>
            <a:ext cx="1109446" cy="1863976"/>
            <a:chOff x="3906875" y="2017025"/>
            <a:chExt cx="622375" cy="1045650"/>
          </a:xfrm>
        </p:grpSpPr>
        <p:sp>
          <p:nvSpPr>
            <p:cNvPr id="609" name="Google Shape;609;p35"/>
            <p:cNvSpPr/>
            <p:nvPr/>
          </p:nvSpPr>
          <p:spPr>
            <a:xfrm>
              <a:off x="44866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4866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4866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4866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4866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4866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4866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1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51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292900" y="30201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292900" y="28529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292900" y="268575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292900" y="251857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292900" y="23514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292900" y="21842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4292900" y="2017025"/>
              <a:ext cx="43350" cy="42600"/>
            </a:xfrm>
            <a:custGeom>
              <a:rect b="b" l="l" r="r" t="t"/>
              <a:pathLst>
                <a:path extrusionOk="0" h="1704" w="1734">
                  <a:moveTo>
                    <a:pt x="882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82" y="1703"/>
                  </a:cubicBezTo>
                  <a:cubicBezTo>
                    <a:pt x="1338" y="1703"/>
                    <a:pt x="1733" y="1308"/>
                    <a:pt x="1733" y="852"/>
                  </a:cubicBezTo>
                  <a:cubicBezTo>
                    <a:pt x="1733" y="366"/>
                    <a:pt x="1338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099875" y="30201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099875" y="28529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099875" y="268575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099875" y="251857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099875" y="23514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099875" y="21842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099875" y="2017025"/>
              <a:ext cx="42600" cy="42600"/>
            </a:xfrm>
            <a:custGeom>
              <a:rect b="b" l="l" r="r" t="t"/>
              <a:pathLst>
                <a:path extrusionOk="0" h="1704" w="1704">
                  <a:moveTo>
                    <a:pt x="852" y="1"/>
                  </a:moveTo>
                  <a:cubicBezTo>
                    <a:pt x="396" y="1"/>
                    <a:pt x="1" y="366"/>
                    <a:pt x="1" y="852"/>
                  </a:cubicBezTo>
                  <a:cubicBezTo>
                    <a:pt x="1" y="1308"/>
                    <a:pt x="396" y="1703"/>
                    <a:pt x="852" y="1703"/>
                  </a:cubicBezTo>
                  <a:cubicBezTo>
                    <a:pt x="1338" y="1703"/>
                    <a:pt x="1703" y="1308"/>
                    <a:pt x="1703" y="852"/>
                  </a:cubicBezTo>
                  <a:cubicBezTo>
                    <a:pt x="1703" y="366"/>
                    <a:pt x="133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9068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9068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9068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9068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39068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9068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9068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2" y="1"/>
                  </a:moveTo>
                  <a:cubicBezTo>
                    <a:pt x="365" y="1"/>
                    <a:pt x="0" y="366"/>
                    <a:pt x="0" y="852"/>
                  </a:cubicBezTo>
                  <a:cubicBezTo>
                    <a:pt x="0" y="1308"/>
                    <a:pt x="365" y="1703"/>
                    <a:pt x="852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35"/>
          <p:cNvSpPr/>
          <p:nvPr/>
        </p:nvSpPr>
        <p:spPr>
          <a:xfrm flipH="1">
            <a:off x="-884824" y="802901"/>
            <a:ext cx="5137249" cy="5143516"/>
          </a:xfrm>
          <a:custGeom>
            <a:rect b="b" l="l" r="r" t="t"/>
            <a:pathLst>
              <a:path extrusionOk="0" h="23132" w="23102">
                <a:moveTo>
                  <a:pt x="23101" y="11581"/>
                </a:moveTo>
                <a:cubicBezTo>
                  <a:pt x="23101" y="17964"/>
                  <a:pt x="17934" y="23131"/>
                  <a:pt x="11551" y="23131"/>
                </a:cubicBezTo>
                <a:cubicBezTo>
                  <a:pt x="5168" y="23131"/>
                  <a:pt x="1" y="17964"/>
                  <a:pt x="1" y="11581"/>
                </a:cubicBezTo>
                <a:cubicBezTo>
                  <a:pt x="1" y="5198"/>
                  <a:pt x="5168" y="0"/>
                  <a:pt x="11551" y="0"/>
                </a:cubicBezTo>
                <a:cubicBezTo>
                  <a:pt x="17934" y="0"/>
                  <a:pt x="23101" y="5198"/>
                  <a:pt x="23101" y="1158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/>
          <p:nvPr/>
        </p:nvSpPr>
        <p:spPr>
          <a:xfrm flipH="1">
            <a:off x="7298537" y="539500"/>
            <a:ext cx="2245688" cy="2248488"/>
          </a:xfrm>
          <a:custGeom>
            <a:rect b="b" l="l" r="r" t="t"/>
            <a:pathLst>
              <a:path extrusionOk="0" h="23132" w="23102">
                <a:moveTo>
                  <a:pt x="23101" y="11581"/>
                </a:moveTo>
                <a:cubicBezTo>
                  <a:pt x="23101" y="17964"/>
                  <a:pt x="17934" y="23131"/>
                  <a:pt x="11551" y="23131"/>
                </a:cubicBezTo>
                <a:cubicBezTo>
                  <a:pt x="5168" y="23131"/>
                  <a:pt x="1" y="17964"/>
                  <a:pt x="1" y="11581"/>
                </a:cubicBezTo>
                <a:cubicBezTo>
                  <a:pt x="1" y="5198"/>
                  <a:pt x="5168" y="0"/>
                  <a:pt x="11551" y="0"/>
                </a:cubicBezTo>
                <a:cubicBezTo>
                  <a:pt x="17934" y="0"/>
                  <a:pt x="23101" y="5198"/>
                  <a:pt x="23101" y="1158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36"/>
          <p:cNvGrpSpPr/>
          <p:nvPr/>
        </p:nvGrpSpPr>
        <p:grpSpPr>
          <a:xfrm>
            <a:off x="-468686" y="673022"/>
            <a:ext cx="10465227" cy="4774381"/>
            <a:chOff x="-468686" y="673022"/>
            <a:chExt cx="10465227" cy="4774381"/>
          </a:xfrm>
        </p:grpSpPr>
        <p:sp>
          <p:nvSpPr>
            <p:cNvPr id="641" name="Google Shape;641;p36"/>
            <p:cNvSpPr/>
            <p:nvPr/>
          </p:nvSpPr>
          <p:spPr>
            <a:xfrm flipH="1">
              <a:off x="2516437" y="1256882"/>
              <a:ext cx="4111120" cy="344489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2" name="Google Shape;642;p36"/>
            <p:cNvGrpSpPr/>
            <p:nvPr/>
          </p:nvGrpSpPr>
          <p:grpSpPr>
            <a:xfrm flipH="1">
              <a:off x="6558494" y="2087932"/>
              <a:ext cx="3438047" cy="3359471"/>
              <a:chOff x="-1554262" y="830725"/>
              <a:chExt cx="3711992" cy="3627155"/>
            </a:xfrm>
          </p:grpSpPr>
          <p:sp>
            <p:nvSpPr>
              <p:cNvPr id="643" name="Google Shape;643;p36"/>
              <p:cNvSpPr/>
              <p:nvPr/>
            </p:nvSpPr>
            <p:spPr>
              <a:xfrm rot="10800000">
                <a:off x="1981330" y="2556100"/>
                <a:ext cx="176400" cy="176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-1554262" y="830725"/>
                <a:ext cx="3622625" cy="3627155"/>
              </a:xfrm>
              <a:custGeom>
                <a:rect b="b" l="l" r="r" t="t"/>
                <a:pathLst>
                  <a:path extrusionOk="0" h="23132" w="23102">
                    <a:moveTo>
                      <a:pt x="23101" y="11581"/>
                    </a:moveTo>
                    <a:cubicBezTo>
                      <a:pt x="23101" y="17964"/>
                      <a:pt x="17934" y="23131"/>
                      <a:pt x="11551" y="23131"/>
                    </a:cubicBezTo>
                    <a:cubicBezTo>
                      <a:pt x="5168" y="23131"/>
                      <a:pt x="1" y="17964"/>
                      <a:pt x="1" y="11581"/>
                    </a:cubicBezTo>
                    <a:cubicBezTo>
                      <a:pt x="1" y="5198"/>
                      <a:pt x="5168" y="0"/>
                      <a:pt x="11551" y="0"/>
                    </a:cubicBezTo>
                    <a:cubicBezTo>
                      <a:pt x="17934" y="0"/>
                      <a:pt x="23101" y="5198"/>
                      <a:pt x="23101" y="1158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" name="Google Shape;645;p36"/>
            <p:cNvGrpSpPr/>
            <p:nvPr/>
          </p:nvGrpSpPr>
          <p:grpSpPr>
            <a:xfrm>
              <a:off x="-468686" y="673022"/>
              <a:ext cx="3054227" cy="2984423"/>
              <a:chOff x="-1554262" y="830725"/>
              <a:chExt cx="3711992" cy="3627155"/>
            </a:xfrm>
          </p:grpSpPr>
          <p:sp>
            <p:nvSpPr>
              <p:cNvPr id="646" name="Google Shape;646;p36"/>
              <p:cNvSpPr/>
              <p:nvPr/>
            </p:nvSpPr>
            <p:spPr>
              <a:xfrm rot="10800000">
                <a:off x="1981330" y="2556100"/>
                <a:ext cx="176400" cy="176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6"/>
              <p:cNvSpPr/>
              <p:nvPr/>
            </p:nvSpPr>
            <p:spPr>
              <a:xfrm>
                <a:off x="-1554262" y="830725"/>
                <a:ext cx="3622625" cy="3627155"/>
              </a:xfrm>
              <a:custGeom>
                <a:rect b="b" l="l" r="r" t="t"/>
                <a:pathLst>
                  <a:path extrusionOk="0" h="23132" w="23102">
                    <a:moveTo>
                      <a:pt x="23101" y="11581"/>
                    </a:moveTo>
                    <a:cubicBezTo>
                      <a:pt x="23101" y="17964"/>
                      <a:pt x="17934" y="23131"/>
                      <a:pt x="11551" y="23131"/>
                    </a:cubicBezTo>
                    <a:cubicBezTo>
                      <a:pt x="5168" y="23131"/>
                      <a:pt x="1" y="17964"/>
                      <a:pt x="1" y="11581"/>
                    </a:cubicBezTo>
                    <a:cubicBezTo>
                      <a:pt x="1" y="5198"/>
                      <a:pt x="5168" y="0"/>
                      <a:pt x="11551" y="0"/>
                    </a:cubicBezTo>
                    <a:cubicBezTo>
                      <a:pt x="17934" y="0"/>
                      <a:pt x="23101" y="5198"/>
                      <a:pt x="23101" y="1158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648" name="Google Shape;648;p36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6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36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1" name="Google Shape;651;p36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652" name="Google Shape;652;p36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36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0" name="Google Shape;660;p36"/>
          <p:cNvGrpSpPr/>
          <p:nvPr/>
        </p:nvGrpSpPr>
        <p:grpSpPr>
          <a:xfrm>
            <a:off x="158605" y="1285442"/>
            <a:ext cx="959267" cy="1611660"/>
            <a:chOff x="3906875" y="2017025"/>
            <a:chExt cx="622375" cy="1045650"/>
          </a:xfrm>
        </p:grpSpPr>
        <p:sp>
          <p:nvSpPr>
            <p:cNvPr id="661" name="Google Shape;661;p36"/>
            <p:cNvSpPr/>
            <p:nvPr/>
          </p:nvSpPr>
          <p:spPr>
            <a:xfrm>
              <a:off x="44866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44866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44866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4866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4866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4866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1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51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4866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1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51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4292900" y="30201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4292900" y="28529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4292900" y="268575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4292900" y="251857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292900" y="2351400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4292900" y="2184225"/>
              <a:ext cx="43350" cy="42575"/>
            </a:xfrm>
            <a:custGeom>
              <a:rect b="b" l="l" r="r" t="t"/>
              <a:pathLst>
                <a:path extrusionOk="0" h="1703" w="1734">
                  <a:moveTo>
                    <a:pt x="882" y="0"/>
                  </a:moveTo>
                  <a:cubicBezTo>
                    <a:pt x="396" y="0"/>
                    <a:pt x="0" y="365"/>
                    <a:pt x="0" y="851"/>
                  </a:cubicBezTo>
                  <a:cubicBezTo>
                    <a:pt x="0" y="1307"/>
                    <a:pt x="396" y="1702"/>
                    <a:pt x="882" y="1702"/>
                  </a:cubicBezTo>
                  <a:cubicBezTo>
                    <a:pt x="1338" y="1702"/>
                    <a:pt x="1733" y="1307"/>
                    <a:pt x="1733" y="851"/>
                  </a:cubicBezTo>
                  <a:cubicBezTo>
                    <a:pt x="1733" y="365"/>
                    <a:pt x="1338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4292900" y="2017025"/>
              <a:ext cx="43350" cy="42600"/>
            </a:xfrm>
            <a:custGeom>
              <a:rect b="b" l="l" r="r" t="t"/>
              <a:pathLst>
                <a:path extrusionOk="0" h="1704" w="1734">
                  <a:moveTo>
                    <a:pt x="882" y="1"/>
                  </a:moveTo>
                  <a:cubicBezTo>
                    <a:pt x="396" y="1"/>
                    <a:pt x="0" y="366"/>
                    <a:pt x="0" y="852"/>
                  </a:cubicBezTo>
                  <a:cubicBezTo>
                    <a:pt x="0" y="1308"/>
                    <a:pt x="396" y="1703"/>
                    <a:pt x="882" y="1703"/>
                  </a:cubicBezTo>
                  <a:cubicBezTo>
                    <a:pt x="1338" y="1703"/>
                    <a:pt x="1733" y="1308"/>
                    <a:pt x="1733" y="852"/>
                  </a:cubicBezTo>
                  <a:cubicBezTo>
                    <a:pt x="1733" y="366"/>
                    <a:pt x="1338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4099875" y="30201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4099875" y="28529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4099875" y="268575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4099875" y="251857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4099875" y="2351400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4099875" y="2184225"/>
              <a:ext cx="42600" cy="42575"/>
            </a:xfrm>
            <a:custGeom>
              <a:rect b="b" l="l" r="r" t="t"/>
              <a:pathLst>
                <a:path extrusionOk="0" h="1703" w="1704">
                  <a:moveTo>
                    <a:pt x="852" y="0"/>
                  </a:moveTo>
                  <a:cubicBezTo>
                    <a:pt x="396" y="0"/>
                    <a:pt x="1" y="365"/>
                    <a:pt x="1" y="851"/>
                  </a:cubicBezTo>
                  <a:cubicBezTo>
                    <a:pt x="1" y="1307"/>
                    <a:pt x="396" y="1702"/>
                    <a:pt x="852" y="1702"/>
                  </a:cubicBezTo>
                  <a:cubicBezTo>
                    <a:pt x="1338" y="1702"/>
                    <a:pt x="1703" y="1307"/>
                    <a:pt x="1703" y="851"/>
                  </a:cubicBezTo>
                  <a:cubicBezTo>
                    <a:pt x="1703" y="36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4099875" y="2017025"/>
              <a:ext cx="42600" cy="42600"/>
            </a:xfrm>
            <a:custGeom>
              <a:rect b="b" l="l" r="r" t="t"/>
              <a:pathLst>
                <a:path extrusionOk="0" h="1704" w="1704">
                  <a:moveTo>
                    <a:pt x="852" y="1"/>
                  </a:moveTo>
                  <a:cubicBezTo>
                    <a:pt x="396" y="1"/>
                    <a:pt x="1" y="366"/>
                    <a:pt x="1" y="852"/>
                  </a:cubicBezTo>
                  <a:cubicBezTo>
                    <a:pt x="1" y="1308"/>
                    <a:pt x="396" y="1703"/>
                    <a:pt x="852" y="1703"/>
                  </a:cubicBezTo>
                  <a:cubicBezTo>
                    <a:pt x="1338" y="1703"/>
                    <a:pt x="1703" y="1308"/>
                    <a:pt x="1703" y="852"/>
                  </a:cubicBezTo>
                  <a:cubicBezTo>
                    <a:pt x="1703" y="366"/>
                    <a:pt x="1338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3906875" y="30201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3906875" y="28529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3906875" y="268575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3906875" y="251857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3906875" y="2351400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906875" y="2184225"/>
              <a:ext cx="42575" cy="42575"/>
            </a:xfrm>
            <a:custGeom>
              <a:rect b="b" l="l" r="r" t="t"/>
              <a:pathLst>
                <a:path extrusionOk="0" h="1703" w="1703">
                  <a:moveTo>
                    <a:pt x="852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702"/>
                    <a:pt x="852" y="1702"/>
                  </a:cubicBezTo>
                  <a:cubicBezTo>
                    <a:pt x="1307" y="1702"/>
                    <a:pt x="1703" y="1307"/>
                    <a:pt x="1703" y="851"/>
                  </a:cubicBezTo>
                  <a:cubicBezTo>
                    <a:pt x="1703" y="365"/>
                    <a:pt x="130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906875" y="20170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52" y="1"/>
                  </a:moveTo>
                  <a:cubicBezTo>
                    <a:pt x="365" y="1"/>
                    <a:pt x="0" y="366"/>
                    <a:pt x="0" y="852"/>
                  </a:cubicBezTo>
                  <a:cubicBezTo>
                    <a:pt x="0" y="1308"/>
                    <a:pt x="365" y="1703"/>
                    <a:pt x="852" y="1703"/>
                  </a:cubicBezTo>
                  <a:cubicBezTo>
                    <a:pt x="1307" y="1703"/>
                    <a:pt x="1703" y="1308"/>
                    <a:pt x="1703" y="852"/>
                  </a:cubicBezTo>
                  <a:cubicBezTo>
                    <a:pt x="1703" y="366"/>
                    <a:pt x="1307" y="1"/>
                    <a:pt x="8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/>
          <p:nvPr>
            <p:ph idx="1" type="subTitle"/>
          </p:nvPr>
        </p:nvSpPr>
        <p:spPr>
          <a:xfrm>
            <a:off x="620550" y="2673675"/>
            <a:ext cx="1935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2" type="subTitle"/>
          </p:nvPr>
        </p:nvSpPr>
        <p:spPr>
          <a:xfrm>
            <a:off x="6597050" y="2673675"/>
            <a:ext cx="19356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None/>
              <a:defRPr b="1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5"/>
          <p:cNvSpPr txBox="1"/>
          <p:nvPr>
            <p:ph idx="3" type="subTitle"/>
          </p:nvPr>
        </p:nvSpPr>
        <p:spPr>
          <a:xfrm>
            <a:off x="714650" y="3256350"/>
            <a:ext cx="18414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5"/>
          <p:cNvSpPr txBox="1"/>
          <p:nvPr>
            <p:ph idx="4" type="subTitle"/>
          </p:nvPr>
        </p:nvSpPr>
        <p:spPr>
          <a:xfrm>
            <a:off x="6597050" y="3256350"/>
            <a:ext cx="18414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type="title"/>
          </p:nvPr>
        </p:nvSpPr>
        <p:spPr>
          <a:xfrm>
            <a:off x="2854350" y="652000"/>
            <a:ext cx="3435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77" name="Google Shape;77;p5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" name="Google Shape;78;p5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79" name="Google Shape;79;p5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5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cxnSp>
        <p:nvCxnSpPr>
          <p:cNvPr id="89" name="Google Shape;89;p6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6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6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2" name="Google Shape;92;p6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93" name="Google Shape;93;p6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6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type="title"/>
          </p:nvPr>
        </p:nvSpPr>
        <p:spPr>
          <a:xfrm>
            <a:off x="3724463" y="1306250"/>
            <a:ext cx="4446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" type="subTitle"/>
          </p:nvPr>
        </p:nvSpPr>
        <p:spPr>
          <a:xfrm>
            <a:off x="3724463" y="2189125"/>
            <a:ext cx="4446300" cy="22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cxnSp>
        <p:nvCxnSpPr>
          <p:cNvPr id="104" name="Google Shape;104;p7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7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7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7" name="Google Shape;107;p7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08" name="Google Shape;108;p7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7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1388100" y="1450600"/>
            <a:ext cx="63678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118" name="Google Shape;118;p8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8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8"/>
          <p:cNvSpPr txBox="1"/>
          <p:nvPr/>
        </p:nvSpPr>
        <p:spPr>
          <a:xfrm>
            <a:off x="5165550" y="142225"/>
            <a:ext cx="2595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DISCUSSION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" name="Google Shape;121;p8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22" name="Google Shape;122;p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8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type="title"/>
          </p:nvPr>
        </p:nvSpPr>
        <p:spPr>
          <a:xfrm>
            <a:off x="713225" y="1356000"/>
            <a:ext cx="35592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713225" y="2887300"/>
            <a:ext cx="35592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3" name="Google Shape;133;p9"/>
          <p:cNvCxnSpPr/>
          <p:nvPr/>
        </p:nvCxnSpPr>
        <p:spPr>
          <a:xfrm>
            <a:off x="713225" y="539500"/>
            <a:ext cx="771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9"/>
          <p:cNvSpPr txBox="1"/>
          <p:nvPr/>
        </p:nvSpPr>
        <p:spPr>
          <a:xfrm>
            <a:off x="139020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9"/>
          <p:cNvSpPr txBox="1"/>
          <p:nvPr/>
        </p:nvSpPr>
        <p:spPr>
          <a:xfrm>
            <a:off x="6773650" y="142225"/>
            <a:ext cx="9876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STARTUP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6" name="Google Shape;136;p9"/>
          <p:cNvGrpSpPr/>
          <p:nvPr/>
        </p:nvGrpSpPr>
        <p:grpSpPr>
          <a:xfrm>
            <a:off x="4309450" y="294913"/>
            <a:ext cx="525100" cy="35725"/>
            <a:chOff x="5384875" y="659125"/>
            <a:chExt cx="525100" cy="35725"/>
          </a:xfrm>
        </p:grpSpPr>
        <p:sp>
          <p:nvSpPr>
            <p:cNvPr id="137" name="Google Shape;137;p9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9"/>
          <p:cNvSpPr/>
          <p:nvPr/>
        </p:nvSpPr>
        <p:spPr>
          <a:xfrm>
            <a:off x="952063" y="229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13225" y="229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"/>
          <p:cNvSpPr/>
          <p:nvPr/>
        </p:nvSpPr>
        <p:spPr>
          <a:xfrm flipH="1">
            <a:off x="8026250" y="224563"/>
            <a:ext cx="165675" cy="166425"/>
          </a:xfrm>
          <a:custGeom>
            <a:rect b="b" l="l" r="r" t="t"/>
            <a:pathLst>
              <a:path extrusionOk="0" h="6657" w="6627">
                <a:moveTo>
                  <a:pt x="3314" y="243"/>
                </a:moveTo>
                <a:cubicBezTo>
                  <a:pt x="5016" y="243"/>
                  <a:pt x="6384" y="1642"/>
                  <a:pt x="6384" y="3344"/>
                </a:cubicBezTo>
                <a:cubicBezTo>
                  <a:pt x="6384" y="5046"/>
                  <a:pt x="5016" y="6414"/>
                  <a:pt x="3314" y="6414"/>
                </a:cubicBezTo>
                <a:cubicBezTo>
                  <a:pt x="1611" y="6414"/>
                  <a:pt x="244" y="5046"/>
                  <a:pt x="244" y="3344"/>
                </a:cubicBezTo>
                <a:cubicBezTo>
                  <a:pt x="244" y="1642"/>
                  <a:pt x="1611" y="243"/>
                  <a:pt x="3314" y="243"/>
                </a:cubicBezTo>
                <a:close/>
                <a:moveTo>
                  <a:pt x="3314" y="0"/>
                </a:moveTo>
                <a:cubicBezTo>
                  <a:pt x="1490" y="0"/>
                  <a:pt x="0" y="1490"/>
                  <a:pt x="0" y="3344"/>
                </a:cubicBezTo>
                <a:cubicBezTo>
                  <a:pt x="0" y="5167"/>
                  <a:pt x="1490" y="6657"/>
                  <a:pt x="3314" y="6657"/>
                </a:cubicBezTo>
                <a:cubicBezTo>
                  <a:pt x="5137" y="6657"/>
                  <a:pt x="6627" y="5167"/>
                  <a:pt x="6627" y="3344"/>
                </a:cubicBezTo>
                <a:cubicBezTo>
                  <a:pt x="6627" y="1490"/>
                  <a:pt x="5137" y="0"/>
                  <a:pt x="3314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"/>
          <p:cNvSpPr/>
          <p:nvPr/>
        </p:nvSpPr>
        <p:spPr>
          <a:xfrm flipH="1">
            <a:off x="8254363" y="224575"/>
            <a:ext cx="176400" cy="176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CF0D6">
              <a:alpha val="17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type="title"/>
          </p:nvPr>
        </p:nvSpPr>
        <p:spPr>
          <a:xfrm>
            <a:off x="4249775" y="3339075"/>
            <a:ext cx="41715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 txBox="1"/>
          <p:nvPr>
            <p:ph idx="1" type="subTitle"/>
          </p:nvPr>
        </p:nvSpPr>
        <p:spPr>
          <a:xfrm>
            <a:off x="1651375" y="4107400"/>
            <a:ext cx="1790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Dominik Benk</a:t>
            </a:r>
            <a:endParaRPr/>
          </a:p>
        </p:txBody>
      </p:sp>
      <p:grpSp>
        <p:nvGrpSpPr>
          <p:cNvPr id="694" name="Google Shape;694;p37"/>
          <p:cNvGrpSpPr/>
          <p:nvPr/>
        </p:nvGrpSpPr>
        <p:grpSpPr>
          <a:xfrm>
            <a:off x="-57599" y="0"/>
            <a:ext cx="9337524" cy="5143516"/>
            <a:chOff x="-57599" y="0"/>
            <a:chExt cx="9337524" cy="5143516"/>
          </a:xfrm>
        </p:grpSpPr>
        <p:sp>
          <p:nvSpPr>
            <p:cNvPr id="695" name="Google Shape;695;p37"/>
            <p:cNvSpPr/>
            <p:nvPr/>
          </p:nvSpPr>
          <p:spPr>
            <a:xfrm flipH="1" rot="5400000">
              <a:off x="8251323" y="231998"/>
              <a:ext cx="133150" cy="1924053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 flipH="1" rot="5400000">
              <a:off x="1710825" y="2800450"/>
              <a:ext cx="133150" cy="3669999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2666100" y="0"/>
              <a:ext cx="5137192" cy="5143516"/>
            </a:xfrm>
            <a:custGeom>
              <a:rect b="b" l="l" r="r" t="t"/>
              <a:pathLst>
                <a:path extrusionOk="0" h="23132" w="23102">
                  <a:moveTo>
                    <a:pt x="23101" y="11581"/>
                  </a:moveTo>
                  <a:cubicBezTo>
                    <a:pt x="23101" y="17964"/>
                    <a:pt x="17934" y="23131"/>
                    <a:pt x="11551" y="23131"/>
                  </a:cubicBezTo>
                  <a:cubicBezTo>
                    <a:pt x="5168" y="23131"/>
                    <a:pt x="1" y="17964"/>
                    <a:pt x="1" y="11581"/>
                  </a:cubicBezTo>
                  <a:cubicBezTo>
                    <a:pt x="1" y="5198"/>
                    <a:pt x="5168" y="0"/>
                    <a:pt x="11551" y="0"/>
                  </a:cubicBezTo>
                  <a:cubicBezTo>
                    <a:pt x="17934" y="0"/>
                    <a:pt x="23101" y="5198"/>
                    <a:pt x="23101" y="115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37"/>
          <p:cNvSpPr/>
          <p:nvPr/>
        </p:nvSpPr>
        <p:spPr>
          <a:xfrm>
            <a:off x="7642825" y="2420109"/>
            <a:ext cx="303300" cy="303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7"/>
          <p:cNvSpPr txBox="1"/>
          <p:nvPr>
            <p:ph type="ctrTitle"/>
          </p:nvPr>
        </p:nvSpPr>
        <p:spPr>
          <a:xfrm>
            <a:off x="1577363" y="735750"/>
            <a:ext cx="47508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</a:t>
            </a:r>
            <a:r>
              <a:rPr lang="en" sz="5600"/>
              <a:t> 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Data Challenge 1</a:t>
            </a:r>
            <a:endParaRPr sz="5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6"/>
          <p:cNvSpPr txBox="1"/>
          <p:nvPr>
            <p:ph idx="429496729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data augmentation</a:t>
            </a:r>
            <a:endParaRPr/>
          </a:p>
        </p:txBody>
      </p:sp>
      <p:pic>
        <p:nvPicPr>
          <p:cNvPr id="914" name="Google Shape;9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13" y="2118875"/>
            <a:ext cx="1747400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363" y="2118892"/>
            <a:ext cx="1747401" cy="1741829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46"/>
          <p:cNvSpPr/>
          <p:nvPr/>
        </p:nvSpPr>
        <p:spPr>
          <a:xfrm>
            <a:off x="4302650" y="3207838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6"/>
          <p:cNvSpPr/>
          <p:nvPr/>
        </p:nvSpPr>
        <p:spPr>
          <a:xfrm>
            <a:off x="4031500" y="2642563"/>
            <a:ext cx="1073400" cy="4476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6"/>
          <p:cNvSpPr txBox="1"/>
          <p:nvPr/>
        </p:nvSpPr>
        <p:spPr>
          <a:xfrm>
            <a:off x="4031550" y="2642563"/>
            <a:ext cx="107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Rotation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9" name="Google Shape;91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725" y="2118900"/>
            <a:ext cx="1747375" cy="17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0000" y="2118900"/>
            <a:ext cx="1747375" cy="17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7"/>
          <p:cNvSpPr txBox="1"/>
          <p:nvPr>
            <p:ph idx="429496729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data augmentation</a:t>
            </a:r>
            <a:endParaRPr/>
          </a:p>
        </p:txBody>
      </p:sp>
      <p:pic>
        <p:nvPicPr>
          <p:cNvPr id="926" name="Google Shape;9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13" y="2118875"/>
            <a:ext cx="1747400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363" y="2118892"/>
            <a:ext cx="1747401" cy="1741829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47"/>
          <p:cNvSpPr/>
          <p:nvPr/>
        </p:nvSpPr>
        <p:spPr>
          <a:xfrm>
            <a:off x="4302650" y="3207838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/>
          <p:nvPr/>
        </p:nvSpPr>
        <p:spPr>
          <a:xfrm>
            <a:off x="4031500" y="2642563"/>
            <a:ext cx="1073400" cy="4476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7"/>
          <p:cNvSpPr txBox="1"/>
          <p:nvPr/>
        </p:nvSpPr>
        <p:spPr>
          <a:xfrm>
            <a:off x="4031550" y="2642563"/>
            <a:ext cx="107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H+W Flip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1" name="Google Shape;93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725" y="2118900"/>
            <a:ext cx="1747400" cy="1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0000" y="2118898"/>
            <a:ext cx="1747375" cy="1741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8"/>
          <p:cNvSpPr txBox="1"/>
          <p:nvPr>
            <p:ph idx="429496729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data augmentation</a:t>
            </a:r>
            <a:endParaRPr/>
          </a:p>
        </p:txBody>
      </p:sp>
      <p:pic>
        <p:nvPicPr>
          <p:cNvPr id="938" name="Google Shape;9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13" y="2118875"/>
            <a:ext cx="1747400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363" y="2118892"/>
            <a:ext cx="1747401" cy="1741829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48"/>
          <p:cNvSpPr/>
          <p:nvPr/>
        </p:nvSpPr>
        <p:spPr>
          <a:xfrm>
            <a:off x="4302650" y="3207838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8"/>
          <p:cNvSpPr/>
          <p:nvPr/>
        </p:nvSpPr>
        <p:spPr>
          <a:xfrm>
            <a:off x="4031500" y="2642563"/>
            <a:ext cx="1073400" cy="4476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8"/>
          <p:cNvSpPr txBox="1"/>
          <p:nvPr/>
        </p:nvSpPr>
        <p:spPr>
          <a:xfrm>
            <a:off x="4031550" y="2642563"/>
            <a:ext cx="107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Cutout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3" name="Google Shape;9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963" y="2118904"/>
            <a:ext cx="1747401" cy="174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727" y="2118875"/>
            <a:ext cx="1747400" cy="173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49"/>
          <p:cNvGrpSpPr/>
          <p:nvPr/>
        </p:nvGrpSpPr>
        <p:grpSpPr>
          <a:xfrm>
            <a:off x="-1129899" y="1421913"/>
            <a:ext cx="4959546" cy="3265544"/>
            <a:chOff x="-308424" y="1522101"/>
            <a:chExt cx="4959546" cy="3265544"/>
          </a:xfrm>
        </p:grpSpPr>
        <p:sp>
          <p:nvSpPr>
            <p:cNvPr id="950" name="Google Shape;950;p49"/>
            <p:cNvSpPr/>
            <p:nvPr/>
          </p:nvSpPr>
          <p:spPr>
            <a:xfrm>
              <a:off x="1389639" y="1522101"/>
              <a:ext cx="3261483" cy="3265544"/>
            </a:xfrm>
            <a:custGeom>
              <a:rect b="b" l="l" r="r" t="t"/>
              <a:pathLst>
                <a:path extrusionOk="0" h="23132" w="23102">
                  <a:moveTo>
                    <a:pt x="23101" y="11581"/>
                  </a:moveTo>
                  <a:cubicBezTo>
                    <a:pt x="23101" y="17964"/>
                    <a:pt x="17934" y="23131"/>
                    <a:pt x="11551" y="23131"/>
                  </a:cubicBezTo>
                  <a:cubicBezTo>
                    <a:pt x="5168" y="23131"/>
                    <a:pt x="1" y="17964"/>
                    <a:pt x="1" y="11581"/>
                  </a:cubicBezTo>
                  <a:cubicBezTo>
                    <a:pt x="1" y="5198"/>
                    <a:pt x="5168" y="0"/>
                    <a:pt x="11551" y="0"/>
                  </a:cubicBezTo>
                  <a:cubicBezTo>
                    <a:pt x="17934" y="0"/>
                    <a:pt x="23101" y="5198"/>
                    <a:pt x="23101" y="115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 rot="5400000">
              <a:off x="502013" y="2305851"/>
              <a:ext cx="77175" cy="1698049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 rot="5400000">
              <a:off x="1292156" y="3095104"/>
              <a:ext cx="198300" cy="198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49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model</a:t>
            </a:r>
            <a:endParaRPr/>
          </a:p>
        </p:txBody>
      </p:sp>
      <p:sp>
        <p:nvSpPr>
          <p:cNvPr id="954" name="Google Shape;954;p49"/>
          <p:cNvSpPr txBox="1"/>
          <p:nvPr>
            <p:ph idx="1" type="subTitle"/>
          </p:nvPr>
        </p:nvSpPr>
        <p:spPr>
          <a:xfrm>
            <a:off x="780956" y="1774163"/>
            <a:ext cx="2835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U-net</a:t>
            </a:r>
            <a:endParaRPr sz="2500"/>
          </a:p>
        </p:txBody>
      </p:sp>
      <p:sp>
        <p:nvSpPr>
          <p:cNvPr id="955" name="Google Shape;955;p49"/>
          <p:cNvSpPr txBox="1"/>
          <p:nvPr>
            <p:ph idx="2" type="subTitle"/>
          </p:nvPr>
        </p:nvSpPr>
        <p:spPr>
          <a:xfrm>
            <a:off x="825950" y="2512000"/>
            <a:ext cx="2745900" cy="18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Contracting</a:t>
            </a:r>
            <a:r>
              <a:rPr lang="en"/>
              <a:t> and </a:t>
            </a:r>
            <a:r>
              <a:rPr b="1" lang="en"/>
              <a:t>expansive</a:t>
            </a:r>
            <a:r>
              <a:rPr lang="en"/>
              <a:t> paths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Fully</a:t>
            </a:r>
            <a:r>
              <a:rPr lang="en"/>
              <a:t> convolutional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Customizable number of </a:t>
            </a:r>
            <a:r>
              <a:rPr b="1" lang="en"/>
              <a:t>layers</a:t>
            </a:r>
            <a:r>
              <a:rPr lang="en"/>
              <a:t> and </a:t>
            </a:r>
            <a:r>
              <a:rPr b="1" lang="en"/>
              <a:t>filters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956" name="Google Shape;956;p49"/>
          <p:cNvGrpSpPr/>
          <p:nvPr/>
        </p:nvGrpSpPr>
        <p:grpSpPr>
          <a:xfrm>
            <a:off x="1936356" y="2336125"/>
            <a:ext cx="525100" cy="35725"/>
            <a:chOff x="5384875" y="659125"/>
            <a:chExt cx="525100" cy="35725"/>
          </a:xfrm>
        </p:grpSpPr>
        <p:sp>
          <p:nvSpPr>
            <p:cNvPr id="957" name="Google Shape;957;p49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1" name="Google Shape;9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350" y="1402563"/>
            <a:ext cx="4959548" cy="330424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2" name="Google Shape;962;p49"/>
          <p:cNvSpPr txBox="1"/>
          <p:nvPr>
            <p:ph idx="2" type="subTitle"/>
          </p:nvPr>
        </p:nvSpPr>
        <p:spPr>
          <a:xfrm>
            <a:off x="6128000" y="4706796"/>
            <a:ext cx="2835900" cy="2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Source: https://arxiv.org/abs/1505.04597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0"/>
          <p:cNvSpPr txBox="1"/>
          <p:nvPr>
            <p:ph idx="4294967295" type="subTitle"/>
          </p:nvPr>
        </p:nvSpPr>
        <p:spPr>
          <a:xfrm flipH="1">
            <a:off x="5953375" y="2356875"/>
            <a:ext cx="2238300" cy="12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Cross-entropy</a:t>
            </a:r>
            <a:r>
              <a:rPr lang="en" sz="1200"/>
              <a:t> + </a:t>
            </a:r>
            <a:r>
              <a:rPr b="1" lang="en" sz="1200"/>
              <a:t>Dice</a:t>
            </a:r>
            <a:r>
              <a:rPr lang="en" sz="1200"/>
              <a:t> loss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Adam </a:t>
            </a:r>
            <a:r>
              <a:rPr lang="en" sz="1200"/>
              <a:t>with</a:t>
            </a:r>
            <a:r>
              <a:rPr b="1" lang="en" sz="1200"/>
              <a:t> </a:t>
            </a:r>
            <a:r>
              <a:rPr lang="en" sz="1200"/>
              <a:t>cosine decay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Batch </a:t>
            </a:r>
            <a:r>
              <a:rPr b="1" lang="en" sz="1200"/>
              <a:t>normalization</a:t>
            </a:r>
            <a:endParaRPr sz="1200"/>
          </a:p>
        </p:txBody>
      </p:sp>
      <p:sp>
        <p:nvSpPr>
          <p:cNvPr id="968" name="Google Shape;968;p50"/>
          <p:cNvSpPr/>
          <p:nvPr/>
        </p:nvSpPr>
        <p:spPr>
          <a:xfrm>
            <a:off x="5953375" y="2356876"/>
            <a:ext cx="2238300" cy="128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69" name="Google Shape;969;p50"/>
          <p:cNvSpPr/>
          <p:nvPr/>
        </p:nvSpPr>
        <p:spPr>
          <a:xfrm>
            <a:off x="804113" y="1705225"/>
            <a:ext cx="1747500" cy="3945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0"/>
          <p:cNvSpPr/>
          <p:nvPr/>
        </p:nvSpPr>
        <p:spPr>
          <a:xfrm>
            <a:off x="3486300" y="4270675"/>
            <a:ext cx="17475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0"/>
          <p:cNvSpPr txBox="1"/>
          <p:nvPr>
            <p:ph idx="429496729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972" name="Google Shape;972;p50"/>
          <p:cNvSpPr txBox="1"/>
          <p:nvPr>
            <p:ph idx="4294967295" type="subTitle"/>
          </p:nvPr>
        </p:nvSpPr>
        <p:spPr>
          <a:xfrm>
            <a:off x="3486300" y="4270675"/>
            <a:ext cx="17475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Loss calculated only from mask </a:t>
            </a:r>
            <a:r>
              <a:rPr b="1" lang="en" sz="1100"/>
              <a:t>center</a:t>
            </a:r>
            <a:endParaRPr b="1" sz="1100"/>
          </a:p>
        </p:txBody>
      </p:sp>
      <p:pic>
        <p:nvPicPr>
          <p:cNvPr id="973" name="Google Shape;9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63" y="2126275"/>
            <a:ext cx="1747400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313" y="2126292"/>
            <a:ext cx="1747401" cy="1741829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50"/>
          <p:cNvSpPr/>
          <p:nvPr/>
        </p:nvSpPr>
        <p:spPr>
          <a:xfrm>
            <a:off x="3919925" y="2592513"/>
            <a:ext cx="880200" cy="809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6" name="Google Shape;976;p50"/>
          <p:cNvCxnSpPr>
            <a:stCxn id="972" idx="0"/>
          </p:cNvCxnSpPr>
          <p:nvPr/>
        </p:nvCxnSpPr>
        <p:spPr>
          <a:xfrm flipH="1" rot="5400000">
            <a:off x="3719250" y="3629875"/>
            <a:ext cx="1280700" cy="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77" name="Google Shape;977;p50"/>
          <p:cNvSpPr txBox="1"/>
          <p:nvPr/>
        </p:nvSpPr>
        <p:spPr>
          <a:xfrm>
            <a:off x="804175" y="1705225"/>
            <a:ext cx="1747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Input </a:t>
            </a:r>
            <a:r>
              <a:rPr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(image)</a:t>
            </a:r>
            <a:endParaRPr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50"/>
          <p:cNvSpPr/>
          <p:nvPr/>
        </p:nvSpPr>
        <p:spPr>
          <a:xfrm>
            <a:off x="3486238" y="1705225"/>
            <a:ext cx="1747500" cy="3945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0"/>
          <p:cNvSpPr txBox="1"/>
          <p:nvPr/>
        </p:nvSpPr>
        <p:spPr>
          <a:xfrm>
            <a:off x="3486300" y="1705225"/>
            <a:ext cx="1747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Output </a:t>
            </a:r>
            <a:r>
              <a:rPr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(mask)</a:t>
            </a:r>
            <a:endParaRPr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50"/>
          <p:cNvSpPr/>
          <p:nvPr/>
        </p:nvSpPr>
        <p:spPr>
          <a:xfrm>
            <a:off x="2753400" y="1837875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1"/>
          <p:cNvSpPr txBox="1"/>
          <p:nvPr>
            <p:ph idx="429496729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986" name="Google Shape;9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50" y="1548125"/>
            <a:ext cx="5527276" cy="3277234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51"/>
          <p:cNvSpPr/>
          <p:nvPr/>
        </p:nvSpPr>
        <p:spPr>
          <a:xfrm>
            <a:off x="6441050" y="1872182"/>
            <a:ext cx="2238300" cy="23457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51"/>
          <p:cNvSpPr txBox="1"/>
          <p:nvPr/>
        </p:nvSpPr>
        <p:spPr>
          <a:xfrm>
            <a:off x="6531275" y="2460400"/>
            <a:ext cx="20667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3F2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3F2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Augmentation</a:t>
            </a:r>
            <a:endParaRPr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3F2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Input size</a:t>
            </a:r>
            <a:endParaRPr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3F2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Number of filters</a:t>
            </a:r>
            <a:endParaRPr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3F2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Epochs</a:t>
            </a:r>
            <a:endParaRPr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3F2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Dropout</a:t>
            </a:r>
            <a:endParaRPr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13F2C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Label smoothing </a:t>
            </a:r>
            <a:endParaRPr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9" name="Google Shape;989;p51"/>
          <p:cNvSpPr txBox="1"/>
          <p:nvPr/>
        </p:nvSpPr>
        <p:spPr>
          <a:xfrm>
            <a:off x="6448150" y="1884200"/>
            <a:ext cx="2231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Hyperparameters</a:t>
            </a:r>
            <a:endParaRPr b="1" sz="2000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90" name="Google Shape;990;p51"/>
          <p:cNvGrpSpPr/>
          <p:nvPr/>
        </p:nvGrpSpPr>
        <p:grpSpPr>
          <a:xfrm>
            <a:off x="7297638" y="2394800"/>
            <a:ext cx="525100" cy="35725"/>
            <a:chOff x="5384875" y="659125"/>
            <a:chExt cx="525100" cy="35725"/>
          </a:xfrm>
        </p:grpSpPr>
        <p:sp>
          <p:nvSpPr>
            <p:cNvPr id="991" name="Google Shape;991;p51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rgbClr val="F13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1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rgbClr val="F13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rgbClr val="F13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rgbClr val="F13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2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pic>
        <p:nvPicPr>
          <p:cNvPr id="1000" name="Google Shape;10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00" y="1774324"/>
            <a:ext cx="3025024" cy="264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00" y="1774325"/>
            <a:ext cx="3025024" cy="264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2"/>
          <p:cNvSpPr/>
          <p:nvPr/>
        </p:nvSpPr>
        <p:spPr>
          <a:xfrm>
            <a:off x="503250" y="1431713"/>
            <a:ext cx="1672500" cy="1324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/>
          <p:nvPr/>
        </p:nvSpPr>
        <p:spPr>
          <a:xfrm>
            <a:off x="925050" y="1770575"/>
            <a:ext cx="828900" cy="6471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5013400" y="1770575"/>
            <a:ext cx="828900" cy="6471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/>
        </p:nvSpPr>
        <p:spPr>
          <a:xfrm rot="-5400000">
            <a:off x="605738" y="1997363"/>
            <a:ext cx="445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C3B1"/>
                </a:solidFill>
                <a:latin typeface="Roboto"/>
                <a:ea typeface="Roboto"/>
                <a:cs typeface="Roboto"/>
                <a:sym typeface="Roboto"/>
              </a:rPr>
              <a:t>512</a:t>
            </a:r>
            <a:endParaRPr sz="600">
              <a:solidFill>
                <a:srgbClr val="00C3B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52"/>
          <p:cNvSpPr txBox="1"/>
          <p:nvPr/>
        </p:nvSpPr>
        <p:spPr>
          <a:xfrm>
            <a:off x="1116888" y="1577063"/>
            <a:ext cx="445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C3B1"/>
                </a:solidFill>
                <a:latin typeface="Roboto"/>
                <a:ea typeface="Roboto"/>
                <a:cs typeface="Roboto"/>
                <a:sym typeface="Roboto"/>
              </a:rPr>
              <a:t>512</a:t>
            </a:r>
            <a:endParaRPr sz="600">
              <a:solidFill>
                <a:srgbClr val="00C3B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52"/>
          <p:cNvSpPr txBox="1"/>
          <p:nvPr/>
        </p:nvSpPr>
        <p:spPr>
          <a:xfrm>
            <a:off x="1116888" y="1242763"/>
            <a:ext cx="445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1024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52"/>
          <p:cNvSpPr txBox="1"/>
          <p:nvPr/>
        </p:nvSpPr>
        <p:spPr>
          <a:xfrm rot="-5400000">
            <a:off x="183888" y="1997363"/>
            <a:ext cx="445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1024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52"/>
          <p:cNvSpPr/>
          <p:nvPr/>
        </p:nvSpPr>
        <p:spPr>
          <a:xfrm>
            <a:off x="4216175" y="3033175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4554100" y="927000"/>
            <a:ext cx="17475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4" type="subTitle"/>
          </p:nvPr>
        </p:nvSpPr>
        <p:spPr>
          <a:xfrm>
            <a:off x="4747350" y="927000"/>
            <a:ext cx="14175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Predicting only </a:t>
            </a:r>
            <a:r>
              <a:rPr b="1" lang="en" sz="1100"/>
              <a:t>center</a:t>
            </a:r>
            <a:r>
              <a:rPr lang="en" sz="1100"/>
              <a:t> of image</a:t>
            </a:r>
            <a:endParaRPr sz="1100"/>
          </a:p>
        </p:txBody>
      </p:sp>
      <p:cxnSp>
        <p:nvCxnSpPr>
          <p:cNvPr id="1012" name="Google Shape;1012;p52"/>
          <p:cNvCxnSpPr>
            <a:stCxn id="1011" idx="2"/>
          </p:cNvCxnSpPr>
          <p:nvPr/>
        </p:nvCxnSpPr>
        <p:spPr>
          <a:xfrm rot="5400000">
            <a:off x="5133450" y="1801350"/>
            <a:ext cx="642300" cy="3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13" name="Google Shape;1013;p52"/>
          <p:cNvSpPr/>
          <p:nvPr/>
        </p:nvSpPr>
        <p:spPr>
          <a:xfrm>
            <a:off x="1332150" y="1431713"/>
            <a:ext cx="1672500" cy="1324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52"/>
          <p:cNvSpPr/>
          <p:nvPr/>
        </p:nvSpPr>
        <p:spPr>
          <a:xfrm>
            <a:off x="5842300" y="1770575"/>
            <a:ext cx="828900" cy="6471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2"/>
          <p:cNvSpPr/>
          <p:nvPr/>
        </p:nvSpPr>
        <p:spPr>
          <a:xfrm>
            <a:off x="1753950" y="1770575"/>
            <a:ext cx="828900" cy="6471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52"/>
          <p:cNvSpPr/>
          <p:nvPr/>
        </p:nvSpPr>
        <p:spPr>
          <a:xfrm>
            <a:off x="4118713" y="2526700"/>
            <a:ext cx="714900" cy="3945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52"/>
          <p:cNvSpPr txBox="1"/>
          <p:nvPr/>
        </p:nvSpPr>
        <p:spPr>
          <a:xfrm>
            <a:off x="4082463" y="2526700"/>
            <a:ext cx="79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U-net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8" name="Google Shape;1018;p52"/>
          <p:cNvSpPr/>
          <p:nvPr/>
        </p:nvSpPr>
        <p:spPr>
          <a:xfrm>
            <a:off x="2175750" y="1431713"/>
            <a:ext cx="1672500" cy="1324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2"/>
          <p:cNvSpPr/>
          <p:nvPr/>
        </p:nvSpPr>
        <p:spPr>
          <a:xfrm>
            <a:off x="2582850" y="1770575"/>
            <a:ext cx="828900" cy="6471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2"/>
          <p:cNvSpPr/>
          <p:nvPr/>
        </p:nvSpPr>
        <p:spPr>
          <a:xfrm>
            <a:off x="6671200" y="1770575"/>
            <a:ext cx="828900" cy="6471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1" name="Google Shape;102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423" y="1778388"/>
            <a:ext cx="3025025" cy="2638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2"/>
          <p:cNvSpPr/>
          <p:nvPr/>
        </p:nvSpPr>
        <p:spPr>
          <a:xfrm>
            <a:off x="5594600" y="927000"/>
            <a:ext cx="1747500" cy="55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52"/>
          <p:cNvSpPr txBox="1"/>
          <p:nvPr>
            <p:ph idx="4" type="subTitle"/>
          </p:nvPr>
        </p:nvSpPr>
        <p:spPr>
          <a:xfrm>
            <a:off x="5594600" y="927000"/>
            <a:ext cx="17475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Classification threshold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0.5</a:t>
            </a:r>
            <a:endParaRPr b="1" sz="1600"/>
          </a:p>
        </p:txBody>
      </p:sp>
      <p:cxnSp>
        <p:nvCxnSpPr>
          <p:cNvPr id="1024" name="Google Shape;1024;p52"/>
          <p:cNvCxnSpPr/>
          <p:nvPr/>
        </p:nvCxnSpPr>
        <p:spPr>
          <a:xfrm flipH="1" rot="-5400000">
            <a:off x="5667625" y="2322450"/>
            <a:ext cx="1685700" cy="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3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30" name="Google Shape;1030;p53"/>
          <p:cNvSpPr/>
          <p:nvPr/>
        </p:nvSpPr>
        <p:spPr>
          <a:xfrm>
            <a:off x="4216175" y="3033175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3"/>
          <p:cNvSpPr/>
          <p:nvPr/>
        </p:nvSpPr>
        <p:spPr>
          <a:xfrm>
            <a:off x="4118713" y="2526700"/>
            <a:ext cx="714900" cy="3945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3"/>
          <p:cNvSpPr txBox="1"/>
          <p:nvPr/>
        </p:nvSpPr>
        <p:spPr>
          <a:xfrm>
            <a:off x="4082463" y="2526700"/>
            <a:ext cx="79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U-net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44" y="1774325"/>
            <a:ext cx="3045801" cy="26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03" y="1776675"/>
            <a:ext cx="3045801" cy="2642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00" y="1774324"/>
            <a:ext cx="3025024" cy="264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00" y="1774325"/>
            <a:ext cx="3025024" cy="264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4"/>
          <p:cNvSpPr/>
          <p:nvPr/>
        </p:nvSpPr>
        <p:spPr>
          <a:xfrm>
            <a:off x="4216175" y="3033175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4"/>
          <p:cNvSpPr/>
          <p:nvPr/>
        </p:nvSpPr>
        <p:spPr>
          <a:xfrm>
            <a:off x="4118713" y="2526700"/>
            <a:ext cx="714900" cy="3945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4"/>
          <p:cNvSpPr txBox="1"/>
          <p:nvPr/>
        </p:nvSpPr>
        <p:spPr>
          <a:xfrm>
            <a:off x="4082463" y="2526700"/>
            <a:ext cx="79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U-net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5"/>
          <p:cNvSpPr/>
          <p:nvPr/>
        </p:nvSpPr>
        <p:spPr>
          <a:xfrm>
            <a:off x="4216175" y="3033175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/>
          <p:nvPr/>
        </p:nvSpPr>
        <p:spPr>
          <a:xfrm>
            <a:off x="4118713" y="2526700"/>
            <a:ext cx="714900" cy="3945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5"/>
          <p:cNvSpPr txBox="1"/>
          <p:nvPr/>
        </p:nvSpPr>
        <p:spPr>
          <a:xfrm>
            <a:off x="4082463" y="2526700"/>
            <a:ext cx="79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U-net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1" name="Google Shape;10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75" y="1774326"/>
            <a:ext cx="2630064" cy="26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394" y="1778670"/>
            <a:ext cx="2630075" cy="263820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55"/>
          <p:cNvSpPr/>
          <p:nvPr/>
        </p:nvSpPr>
        <p:spPr>
          <a:xfrm>
            <a:off x="5892125" y="4714325"/>
            <a:ext cx="798600" cy="30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55"/>
          <p:cNvSpPr txBox="1"/>
          <p:nvPr>
            <p:ph idx="4294967295" type="subTitle"/>
          </p:nvPr>
        </p:nvSpPr>
        <p:spPr>
          <a:xfrm>
            <a:off x="5892125" y="4714275"/>
            <a:ext cx="7986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Clouds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  <p:cxnSp>
        <p:nvCxnSpPr>
          <p:cNvPr id="1055" name="Google Shape;1055;p55"/>
          <p:cNvCxnSpPr>
            <a:stCxn id="1054" idx="0"/>
          </p:cNvCxnSpPr>
          <p:nvPr/>
        </p:nvCxnSpPr>
        <p:spPr>
          <a:xfrm rot="-5400000">
            <a:off x="5905475" y="4323225"/>
            <a:ext cx="7770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 txBox="1"/>
          <p:nvPr>
            <p:ph type="title"/>
          </p:nvPr>
        </p:nvSpPr>
        <p:spPr>
          <a:xfrm>
            <a:off x="2854350" y="652000"/>
            <a:ext cx="3435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myself</a:t>
            </a:r>
            <a:endParaRPr/>
          </a:p>
        </p:txBody>
      </p:sp>
      <p:sp>
        <p:nvSpPr>
          <p:cNvPr id="705" name="Google Shape;705;p38"/>
          <p:cNvSpPr txBox="1"/>
          <p:nvPr>
            <p:ph idx="1" type="subTitle"/>
          </p:nvPr>
        </p:nvSpPr>
        <p:spPr>
          <a:xfrm>
            <a:off x="1483400" y="2673675"/>
            <a:ext cx="1929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Dominik Benk</a:t>
            </a:r>
            <a:endParaRPr/>
          </a:p>
        </p:txBody>
      </p:sp>
      <p:sp>
        <p:nvSpPr>
          <p:cNvPr id="706" name="Google Shape;706;p38"/>
          <p:cNvSpPr/>
          <p:nvPr/>
        </p:nvSpPr>
        <p:spPr>
          <a:xfrm>
            <a:off x="3596604" y="1988000"/>
            <a:ext cx="2154300" cy="22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idx="3" type="subTitle"/>
          </p:nvPr>
        </p:nvSpPr>
        <p:spPr>
          <a:xfrm>
            <a:off x="975361" y="3256350"/>
            <a:ext cx="24375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FSV IES UK</a:t>
            </a:r>
            <a:endParaRPr/>
          </a:p>
        </p:txBody>
      </p:sp>
      <p:grpSp>
        <p:nvGrpSpPr>
          <p:cNvPr id="708" name="Google Shape;708;p38"/>
          <p:cNvGrpSpPr/>
          <p:nvPr/>
        </p:nvGrpSpPr>
        <p:grpSpPr>
          <a:xfrm>
            <a:off x="2589930" y="3202450"/>
            <a:ext cx="695127" cy="35725"/>
            <a:chOff x="5384875" y="659125"/>
            <a:chExt cx="525100" cy="35725"/>
          </a:xfrm>
        </p:grpSpPr>
        <p:sp>
          <p:nvSpPr>
            <p:cNvPr id="709" name="Google Shape;709;p3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38"/>
          <p:cNvGrpSpPr/>
          <p:nvPr/>
        </p:nvGrpSpPr>
        <p:grpSpPr>
          <a:xfrm>
            <a:off x="-90712" y="1703850"/>
            <a:ext cx="5554149" cy="3439650"/>
            <a:chOff x="-90679" y="1703850"/>
            <a:chExt cx="4356196" cy="3439650"/>
          </a:xfrm>
        </p:grpSpPr>
        <p:sp>
          <p:nvSpPr>
            <p:cNvPr id="714" name="Google Shape;714;p38"/>
            <p:cNvSpPr/>
            <p:nvPr/>
          </p:nvSpPr>
          <p:spPr>
            <a:xfrm flipH="1" rot="10800000">
              <a:off x="3451070" y="3958485"/>
              <a:ext cx="221880" cy="1185015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2752017" y="1703850"/>
              <a:ext cx="1513500" cy="2330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 flipH="1" rot="5400000">
              <a:off x="1306493" y="1118853"/>
              <a:ext cx="55725" cy="2850068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7" name="Google Shape;717;p38"/>
          <p:cNvPicPr preferRelativeResize="0"/>
          <p:nvPr/>
        </p:nvPicPr>
        <p:blipFill rotWithShape="1">
          <a:blip r:embed="rId3">
            <a:alphaModFix/>
          </a:blip>
          <a:srcRect b="32069" l="0" r="0" t="0"/>
          <a:stretch/>
        </p:blipFill>
        <p:spPr>
          <a:xfrm>
            <a:off x="3654825" y="1811411"/>
            <a:ext cx="1929900" cy="233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6"/>
          <p:cNvSpPr/>
          <p:nvPr/>
        </p:nvSpPr>
        <p:spPr>
          <a:xfrm>
            <a:off x="4216175" y="3033175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6"/>
          <p:cNvSpPr/>
          <p:nvPr/>
        </p:nvSpPr>
        <p:spPr>
          <a:xfrm>
            <a:off x="4118713" y="2526700"/>
            <a:ext cx="714900" cy="3945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6"/>
          <p:cNvSpPr txBox="1"/>
          <p:nvPr/>
        </p:nvSpPr>
        <p:spPr>
          <a:xfrm>
            <a:off x="4082463" y="2526700"/>
            <a:ext cx="79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U-net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3" name="Google Shape;10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27" y="1773738"/>
            <a:ext cx="3025025" cy="264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01" y="1772280"/>
            <a:ext cx="3025024" cy="2650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7"/>
          <p:cNvSpPr/>
          <p:nvPr/>
        </p:nvSpPr>
        <p:spPr>
          <a:xfrm>
            <a:off x="4216175" y="3033175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7"/>
          <p:cNvSpPr/>
          <p:nvPr/>
        </p:nvSpPr>
        <p:spPr>
          <a:xfrm>
            <a:off x="4118713" y="2526700"/>
            <a:ext cx="714900" cy="3945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7"/>
          <p:cNvSpPr txBox="1"/>
          <p:nvPr/>
        </p:nvSpPr>
        <p:spPr>
          <a:xfrm>
            <a:off x="4082463" y="2526700"/>
            <a:ext cx="79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U-net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2" name="Google Shape;10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700" y="1503838"/>
            <a:ext cx="2335451" cy="318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00" y="1503850"/>
            <a:ext cx="2335451" cy="31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7"/>
          <p:cNvSpPr/>
          <p:nvPr/>
        </p:nvSpPr>
        <p:spPr>
          <a:xfrm>
            <a:off x="7900200" y="2227675"/>
            <a:ext cx="798600" cy="30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7"/>
          <p:cNvSpPr txBox="1"/>
          <p:nvPr>
            <p:ph idx="4294967295" type="subTitle"/>
          </p:nvPr>
        </p:nvSpPr>
        <p:spPr>
          <a:xfrm>
            <a:off x="7900200" y="2227625"/>
            <a:ext cx="7986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Pixelation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  <p:cxnSp>
        <p:nvCxnSpPr>
          <p:cNvPr id="1076" name="Google Shape;1076;p57"/>
          <p:cNvCxnSpPr/>
          <p:nvPr/>
        </p:nvCxnSpPr>
        <p:spPr>
          <a:xfrm flipH="1">
            <a:off x="7008575" y="2536075"/>
            <a:ext cx="1301700" cy="246600"/>
          </a:xfrm>
          <a:prstGeom prst="bentConnector3">
            <a:avLst>
              <a:gd fmla="val -5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58"/>
          <p:cNvGrpSpPr/>
          <p:nvPr/>
        </p:nvGrpSpPr>
        <p:grpSpPr>
          <a:xfrm>
            <a:off x="-308424" y="1465576"/>
            <a:ext cx="9760849" cy="3265544"/>
            <a:chOff x="-308424" y="1522101"/>
            <a:chExt cx="9760849" cy="3265544"/>
          </a:xfrm>
        </p:grpSpPr>
        <p:sp>
          <p:nvSpPr>
            <p:cNvPr id="1082" name="Google Shape;1082;p58"/>
            <p:cNvSpPr/>
            <p:nvPr/>
          </p:nvSpPr>
          <p:spPr>
            <a:xfrm>
              <a:off x="1389639" y="1522101"/>
              <a:ext cx="3261483" cy="3265544"/>
            </a:xfrm>
            <a:custGeom>
              <a:rect b="b" l="l" r="r" t="t"/>
              <a:pathLst>
                <a:path extrusionOk="0" h="23132" w="23102">
                  <a:moveTo>
                    <a:pt x="23101" y="11581"/>
                  </a:moveTo>
                  <a:cubicBezTo>
                    <a:pt x="23101" y="17964"/>
                    <a:pt x="17934" y="23131"/>
                    <a:pt x="11551" y="23131"/>
                  </a:cubicBezTo>
                  <a:cubicBezTo>
                    <a:pt x="5168" y="23131"/>
                    <a:pt x="1" y="17964"/>
                    <a:pt x="1" y="11581"/>
                  </a:cubicBezTo>
                  <a:cubicBezTo>
                    <a:pt x="1" y="5198"/>
                    <a:pt x="5168" y="0"/>
                    <a:pt x="11551" y="0"/>
                  </a:cubicBezTo>
                  <a:cubicBezTo>
                    <a:pt x="17934" y="0"/>
                    <a:pt x="23101" y="5198"/>
                    <a:pt x="23101" y="115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8"/>
            <p:cNvSpPr/>
            <p:nvPr/>
          </p:nvSpPr>
          <p:spPr>
            <a:xfrm>
              <a:off x="4492877" y="1522101"/>
              <a:ext cx="3261483" cy="3265544"/>
            </a:xfrm>
            <a:custGeom>
              <a:rect b="b" l="l" r="r" t="t"/>
              <a:pathLst>
                <a:path extrusionOk="0" h="23132" w="23102">
                  <a:moveTo>
                    <a:pt x="23101" y="11581"/>
                  </a:moveTo>
                  <a:cubicBezTo>
                    <a:pt x="23101" y="17964"/>
                    <a:pt x="17934" y="23131"/>
                    <a:pt x="11551" y="23131"/>
                  </a:cubicBezTo>
                  <a:cubicBezTo>
                    <a:pt x="5168" y="23131"/>
                    <a:pt x="1" y="17964"/>
                    <a:pt x="1" y="11581"/>
                  </a:cubicBezTo>
                  <a:cubicBezTo>
                    <a:pt x="1" y="5198"/>
                    <a:pt x="5168" y="0"/>
                    <a:pt x="11551" y="0"/>
                  </a:cubicBezTo>
                  <a:cubicBezTo>
                    <a:pt x="17934" y="0"/>
                    <a:pt x="23101" y="5198"/>
                    <a:pt x="23101" y="115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8"/>
            <p:cNvSpPr/>
            <p:nvPr/>
          </p:nvSpPr>
          <p:spPr>
            <a:xfrm rot="5400000">
              <a:off x="502013" y="2305851"/>
              <a:ext cx="77175" cy="1698049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8"/>
            <p:cNvSpPr/>
            <p:nvPr/>
          </p:nvSpPr>
          <p:spPr>
            <a:xfrm rot="5400000">
              <a:off x="8564813" y="2305851"/>
              <a:ext cx="77175" cy="1698049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8"/>
            <p:cNvSpPr/>
            <p:nvPr/>
          </p:nvSpPr>
          <p:spPr>
            <a:xfrm rot="5400000">
              <a:off x="1292156" y="3095104"/>
              <a:ext cx="198300" cy="198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8"/>
            <p:cNvSpPr/>
            <p:nvPr/>
          </p:nvSpPr>
          <p:spPr>
            <a:xfrm rot="5400000">
              <a:off x="7648556" y="3095104"/>
              <a:ext cx="198300" cy="198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58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U-net?</a:t>
            </a:r>
            <a:endParaRPr/>
          </a:p>
        </p:txBody>
      </p:sp>
      <p:sp>
        <p:nvSpPr>
          <p:cNvPr id="1089" name="Google Shape;1089;p58"/>
          <p:cNvSpPr txBox="1"/>
          <p:nvPr>
            <p:ph idx="1" type="subTitle"/>
          </p:nvPr>
        </p:nvSpPr>
        <p:spPr>
          <a:xfrm>
            <a:off x="1602431" y="2001450"/>
            <a:ext cx="2835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Pros</a:t>
            </a:r>
            <a:endParaRPr sz="2400"/>
          </a:p>
        </p:txBody>
      </p:sp>
      <p:sp>
        <p:nvSpPr>
          <p:cNvPr id="1090" name="Google Shape;1090;p58"/>
          <p:cNvSpPr txBox="1"/>
          <p:nvPr>
            <p:ph idx="2" type="subTitle"/>
          </p:nvPr>
        </p:nvSpPr>
        <p:spPr>
          <a:xfrm>
            <a:off x="1602425" y="2671900"/>
            <a:ext cx="2835900" cy="18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Quick, </a:t>
            </a:r>
            <a:r>
              <a:rPr b="1" lang="en"/>
              <a:t>parallelizable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Improving with </a:t>
            </a:r>
            <a:r>
              <a:rPr b="1" lang="en"/>
              <a:t>new data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Additional</a:t>
            </a:r>
            <a:r>
              <a:rPr lang="en"/>
              <a:t> </a:t>
            </a:r>
            <a:r>
              <a:rPr b="1" lang="en"/>
              <a:t>channels</a:t>
            </a:r>
            <a:endParaRPr b="1"/>
          </a:p>
        </p:txBody>
      </p:sp>
      <p:sp>
        <p:nvSpPr>
          <p:cNvPr id="1091" name="Google Shape;1091;p58"/>
          <p:cNvSpPr txBox="1"/>
          <p:nvPr>
            <p:ph idx="3" type="subTitle"/>
          </p:nvPr>
        </p:nvSpPr>
        <p:spPr>
          <a:xfrm>
            <a:off x="4705668" y="1972738"/>
            <a:ext cx="28359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</a:t>
            </a:r>
            <a:endParaRPr sz="2400"/>
          </a:p>
        </p:txBody>
      </p:sp>
      <p:sp>
        <p:nvSpPr>
          <p:cNvPr id="1092" name="Google Shape;1092;p58"/>
          <p:cNvSpPr txBox="1"/>
          <p:nvPr>
            <p:ph idx="4" type="subTitle"/>
          </p:nvPr>
        </p:nvSpPr>
        <p:spPr>
          <a:xfrm>
            <a:off x="4705675" y="2671900"/>
            <a:ext cx="2835900" cy="18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False</a:t>
            </a:r>
            <a:r>
              <a:rPr lang="en"/>
              <a:t> </a:t>
            </a:r>
            <a:r>
              <a:rPr b="1" lang="en"/>
              <a:t>negatives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Pixelated </a:t>
            </a:r>
            <a:r>
              <a:rPr lang="en"/>
              <a:t>predictions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Requires </a:t>
            </a:r>
            <a:r>
              <a:rPr b="1" lang="en"/>
              <a:t>threshold</a:t>
            </a:r>
            <a:endParaRPr/>
          </a:p>
        </p:txBody>
      </p:sp>
      <p:grpSp>
        <p:nvGrpSpPr>
          <p:cNvPr id="1093" name="Google Shape;1093;p58"/>
          <p:cNvGrpSpPr/>
          <p:nvPr/>
        </p:nvGrpSpPr>
        <p:grpSpPr>
          <a:xfrm>
            <a:off x="2757831" y="2533738"/>
            <a:ext cx="525100" cy="35725"/>
            <a:chOff x="5384875" y="659125"/>
            <a:chExt cx="525100" cy="35725"/>
          </a:xfrm>
        </p:grpSpPr>
        <p:sp>
          <p:nvSpPr>
            <p:cNvPr id="1094" name="Google Shape;1094;p5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58"/>
          <p:cNvGrpSpPr/>
          <p:nvPr/>
        </p:nvGrpSpPr>
        <p:grpSpPr>
          <a:xfrm>
            <a:off x="5861068" y="2505025"/>
            <a:ext cx="525100" cy="35725"/>
            <a:chOff x="5384875" y="659125"/>
            <a:chExt cx="525100" cy="35725"/>
          </a:xfrm>
        </p:grpSpPr>
        <p:sp>
          <p:nvSpPr>
            <p:cNvPr id="1099" name="Google Shape;1099;p58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59"/>
          <p:cNvGrpSpPr/>
          <p:nvPr/>
        </p:nvGrpSpPr>
        <p:grpSpPr>
          <a:xfrm rot="5400000">
            <a:off x="4899748" y="182365"/>
            <a:ext cx="1099304" cy="3207822"/>
            <a:chOff x="6745600" y="877675"/>
            <a:chExt cx="1213226" cy="3540251"/>
          </a:xfrm>
        </p:grpSpPr>
        <p:sp>
          <p:nvSpPr>
            <p:cNvPr id="1108" name="Google Shape;1108;p59"/>
            <p:cNvSpPr/>
            <p:nvPr/>
          </p:nvSpPr>
          <p:spPr>
            <a:xfrm>
              <a:off x="6745600" y="2042018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703706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732696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761843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790833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6745600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6745600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6745600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6745600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30" y="973"/>
                    <a:pt x="973" y="761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703706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703706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703706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703706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732696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732696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732696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732696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761843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761843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761843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761843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790833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790833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790833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790833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6745600" y="3204754"/>
              <a:ext cx="48880" cy="50435"/>
            </a:xfrm>
            <a:custGeom>
              <a:rect b="b" l="l" r="r" t="t"/>
              <a:pathLst>
                <a:path extrusionOk="0" h="973" w="943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703706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732696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761843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790833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6745600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6745600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6745600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703706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703706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703706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732696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732696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732696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761843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761843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761843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790833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790833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790833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6745600" y="4369046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703706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732696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761843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790833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6745600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6745600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73" y="76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6745600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703706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703706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703706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732696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732696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732696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761843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761843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761843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790833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790833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790833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59"/>
          <p:cNvSpPr/>
          <p:nvPr/>
        </p:nvSpPr>
        <p:spPr>
          <a:xfrm>
            <a:off x="2563800" y="1602525"/>
            <a:ext cx="4055700" cy="23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59"/>
          <p:cNvSpPr/>
          <p:nvPr/>
        </p:nvSpPr>
        <p:spPr>
          <a:xfrm>
            <a:off x="6619463" y="2667150"/>
            <a:ext cx="3622625" cy="3627155"/>
          </a:xfrm>
          <a:custGeom>
            <a:rect b="b" l="l" r="r" t="t"/>
            <a:pathLst>
              <a:path extrusionOk="0" h="23132" w="23102">
                <a:moveTo>
                  <a:pt x="23101" y="11581"/>
                </a:moveTo>
                <a:cubicBezTo>
                  <a:pt x="23101" y="17964"/>
                  <a:pt x="17934" y="23131"/>
                  <a:pt x="11551" y="23131"/>
                </a:cubicBezTo>
                <a:cubicBezTo>
                  <a:pt x="5168" y="23131"/>
                  <a:pt x="1" y="17964"/>
                  <a:pt x="1" y="11581"/>
                </a:cubicBezTo>
                <a:cubicBezTo>
                  <a:pt x="1" y="5198"/>
                  <a:pt x="5168" y="0"/>
                  <a:pt x="11551" y="0"/>
                </a:cubicBezTo>
                <a:cubicBezTo>
                  <a:pt x="17934" y="0"/>
                  <a:pt x="23101" y="5198"/>
                  <a:pt x="23101" y="1158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5" name="Google Shape;1175;p59"/>
          <p:cNvGrpSpPr/>
          <p:nvPr/>
        </p:nvGrpSpPr>
        <p:grpSpPr>
          <a:xfrm>
            <a:off x="-79961" y="851475"/>
            <a:ext cx="2210442" cy="1211712"/>
            <a:chOff x="-79961" y="851475"/>
            <a:chExt cx="2210442" cy="1211712"/>
          </a:xfrm>
        </p:grpSpPr>
        <p:sp>
          <p:nvSpPr>
            <p:cNvPr id="1176" name="Google Shape;1176;p59"/>
            <p:cNvSpPr/>
            <p:nvPr/>
          </p:nvSpPr>
          <p:spPr>
            <a:xfrm>
              <a:off x="841075" y="851475"/>
              <a:ext cx="1210256" cy="1211712"/>
            </a:xfrm>
            <a:custGeom>
              <a:rect b="b" l="l" r="r" t="t"/>
              <a:pathLst>
                <a:path extrusionOk="0" h="23132" w="23102">
                  <a:moveTo>
                    <a:pt x="23101" y="11581"/>
                  </a:moveTo>
                  <a:cubicBezTo>
                    <a:pt x="23101" y="17964"/>
                    <a:pt x="17934" y="23131"/>
                    <a:pt x="11551" y="23131"/>
                  </a:cubicBezTo>
                  <a:cubicBezTo>
                    <a:pt x="5168" y="23131"/>
                    <a:pt x="1" y="17964"/>
                    <a:pt x="1" y="11581"/>
                  </a:cubicBezTo>
                  <a:cubicBezTo>
                    <a:pt x="1" y="5198"/>
                    <a:pt x="5168" y="0"/>
                    <a:pt x="11551" y="0"/>
                  </a:cubicBezTo>
                  <a:cubicBezTo>
                    <a:pt x="17934" y="0"/>
                    <a:pt x="23101" y="5198"/>
                    <a:pt x="23101" y="115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 rot="5400000">
              <a:off x="936257" y="363157"/>
              <a:ext cx="77175" cy="2109611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 rot="5400000">
              <a:off x="1932181" y="1358179"/>
              <a:ext cx="198300" cy="198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Google Shape;1179;p59"/>
          <p:cNvSpPr txBox="1"/>
          <p:nvPr>
            <p:ph type="title"/>
          </p:nvPr>
        </p:nvSpPr>
        <p:spPr>
          <a:xfrm>
            <a:off x="2484150" y="1728150"/>
            <a:ext cx="4215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Real-world application?</a:t>
            </a:r>
            <a:endParaRPr sz="5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60"/>
          <p:cNvGrpSpPr/>
          <p:nvPr/>
        </p:nvGrpSpPr>
        <p:grpSpPr>
          <a:xfrm>
            <a:off x="-1554262" y="-158700"/>
            <a:ext cx="12252517" cy="5530905"/>
            <a:chOff x="-1554262" y="-158700"/>
            <a:chExt cx="12252517" cy="5530905"/>
          </a:xfrm>
        </p:grpSpPr>
        <p:sp>
          <p:nvSpPr>
            <p:cNvPr id="1185" name="Google Shape;1185;p60"/>
            <p:cNvSpPr/>
            <p:nvPr/>
          </p:nvSpPr>
          <p:spPr>
            <a:xfrm>
              <a:off x="2073750" y="550900"/>
              <a:ext cx="4996500" cy="4186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6" name="Google Shape;1186;p60"/>
            <p:cNvGrpSpPr/>
            <p:nvPr/>
          </p:nvGrpSpPr>
          <p:grpSpPr>
            <a:xfrm>
              <a:off x="-1554262" y="1745050"/>
              <a:ext cx="3711992" cy="3627155"/>
              <a:chOff x="-1554262" y="830725"/>
              <a:chExt cx="3711992" cy="3627155"/>
            </a:xfrm>
          </p:grpSpPr>
          <p:sp>
            <p:nvSpPr>
              <p:cNvPr id="1187" name="Google Shape;1187;p60"/>
              <p:cNvSpPr/>
              <p:nvPr/>
            </p:nvSpPr>
            <p:spPr>
              <a:xfrm rot="10800000">
                <a:off x="1981330" y="2556100"/>
                <a:ext cx="176400" cy="176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60"/>
              <p:cNvSpPr/>
              <p:nvPr/>
            </p:nvSpPr>
            <p:spPr>
              <a:xfrm>
                <a:off x="-1554262" y="830725"/>
                <a:ext cx="3622625" cy="3627155"/>
              </a:xfrm>
              <a:custGeom>
                <a:rect b="b" l="l" r="r" t="t"/>
                <a:pathLst>
                  <a:path extrusionOk="0" h="23132" w="23102">
                    <a:moveTo>
                      <a:pt x="23101" y="11581"/>
                    </a:moveTo>
                    <a:cubicBezTo>
                      <a:pt x="23101" y="17964"/>
                      <a:pt x="17934" y="23131"/>
                      <a:pt x="11551" y="23131"/>
                    </a:cubicBezTo>
                    <a:cubicBezTo>
                      <a:pt x="5168" y="23131"/>
                      <a:pt x="1" y="17964"/>
                      <a:pt x="1" y="11581"/>
                    </a:cubicBezTo>
                    <a:cubicBezTo>
                      <a:pt x="1" y="5198"/>
                      <a:pt x="5168" y="0"/>
                      <a:pt x="11551" y="0"/>
                    </a:cubicBezTo>
                    <a:cubicBezTo>
                      <a:pt x="17934" y="0"/>
                      <a:pt x="23101" y="5198"/>
                      <a:pt x="23101" y="1158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9" name="Google Shape;1189;p60"/>
            <p:cNvGrpSpPr/>
            <p:nvPr/>
          </p:nvGrpSpPr>
          <p:grpSpPr>
            <a:xfrm flipH="1">
              <a:off x="6986263" y="-158700"/>
              <a:ext cx="3711992" cy="3627155"/>
              <a:chOff x="-1554262" y="830725"/>
              <a:chExt cx="3711992" cy="3627155"/>
            </a:xfrm>
          </p:grpSpPr>
          <p:sp>
            <p:nvSpPr>
              <p:cNvPr id="1190" name="Google Shape;1190;p60"/>
              <p:cNvSpPr/>
              <p:nvPr/>
            </p:nvSpPr>
            <p:spPr>
              <a:xfrm rot="10800000">
                <a:off x="1981330" y="2556100"/>
                <a:ext cx="176400" cy="1764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60"/>
              <p:cNvSpPr/>
              <p:nvPr/>
            </p:nvSpPr>
            <p:spPr>
              <a:xfrm>
                <a:off x="-1554262" y="830725"/>
                <a:ext cx="3622625" cy="3627155"/>
              </a:xfrm>
              <a:custGeom>
                <a:rect b="b" l="l" r="r" t="t"/>
                <a:pathLst>
                  <a:path extrusionOk="0" h="23132" w="23102">
                    <a:moveTo>
                      <a:pt x="23101" y="11581"/>
                    </a:moveTo>
                    <a:cubicBezTo>
                      <a:pt x="23101" y="17964"/>
                      <a:pt x="17934" y="23131"/>
                      <a:pt x="11551" y="23131"/>
                    </a:cubicBezTo>
                    <a:cubicBezTo>
                      <a:pt x="5168" y="23131"/>
                      <a:pt x="1" y="17964"/>
                      <a:pt x="1" y="11581"/>
                    </a:cubicBezTo>
                    <a:cubicBezTo>
                      <a:pt x="1" y="5198"/>
                      <a:pt x="5168" y="0"/>
                      <a:pt x="11551" y="0"/>
                    </a:cubicBezTo>
                    <a:cubicBezTo>
                      <a:pt x="17934" y="0"/>
                      <a:pt x="23101" y="5198"/>
                      <a:pt x="23101" y="1158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2" name="Google Shape;1192;p60"/>
          <p:cNvSpPr txBox="1"/>
          <p:nvPr>
            <p:ph type="title"/>
          </p:nvPr>
        </p:nvSpPr>
        <p:spPr>
          <a:xfrm>
            <a:off x="2483100" y="539500"/>
            <a:ext cx="4177800" cy="1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93" name="Google Shape;1193;p60"/>
          <p:cNvSpPr txBox="1"/>
          <p:nvPr>
            <p:ph idx="1" type="subTitle"/>
          </p:nvPr>
        </p:nvSpPr>
        <p:spPr>
          <a:xfrm>
            <a:off x="2877000" y="1745050"/>
            <a:ext cx="33900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Dominik </a:t>
            </a:r>
            <a:r>
              <a:rPr b="1" lang="en"/>
              <a:t>Benk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19844055@fsv.cuni.cz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4" name="Google Shape;1194;p60"/>
          <p:cNvGrpSpPr/>
          <p:nvPr/>
        </p:nvGrpSpPr>
        <p:grpSpPr>
          <a:xfrm>
            <a:off x="4309450" y="1666350"/>
            <a:ext cx="525100" cy="35725"/>
            <a:chOff x="5384875" y="659125"/>
            <a:chExt cx="525100" cy="35725"/>
          </a:xfrm>
        </p:grpSpPr>
        <p:sp>
          <p:nvSpPr>
            <p:cNvPr id="1195" name="Google Shape;1195;p60"/>
            <p:cNvSpPr/>
            <p:nvPr/>
          </p:nvSpPr>
          <p:spPr>
            <a:xfrm>
              <a:off x="5875000" y="659125"/>
              <a:ext cx="34975" cy="35725"/>
            </a:xfrm>
            <a:custGeom>
              <a:rect b="b" l="l" r="r" t="t"/>
              <a:pathLst>
                <a:path extrusionOk="0" h="1429" w="139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5" y="1429"/>
                    <a:pt x="1399" y="1125"/>
                    <a:pt x="1399" y="730"/>
                  </a:cubicBezTo>
                  <a:cubicBezTo>
                    <a:pt x="1399" y="334"/>
                    <a:pt x="1095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571162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5548250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04" y="0"/>
                    <a:pt x="0" y="334"/>
                    <a:pt x="0" y="730"/>
                  </a:cubicBezTo>
                  <a:cubicBezTo>
                    <a:pt x="0" y="1125"/>
                    <a:pt x="30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5384875" y="659125"/>
              <a:ext cx="35725" cy="35725"/>
            </a:xfrm>
            <a:custGeom>
              <a:rect b="b" l="l" r="r" t="t"/>
              <a:pathLst>
                <a:path extrusionOk="0" h="1429" w="1429">
                  <a:moveTo>
                    <a:pt x="699" y="0"/>
                  </a:moveTo>
                  <a:cubicBezTo>
                    <a:pt x="334" y="0"/>
                    <a:pt x="0" y="334"/>
                    <a:pt x="0" y="730"/>
                  </a:cubicBezTo>
                  <a:cubicBezTo>
                    <a:pt x="0" y="1125"/>
                    <a:pt x="334" y="1429"/>
                    <a:pt x="699" y="1429"/>
                  </a:cubicBezTo>
                  <a:cubicBezTo>
                    <a:pt x="1094" y="1429"/>
                    <a:pt x="1429" y="1125"/>
                    <a:pt x="1429" y="730"/>
                  </a:cubicBezTo>
                  <a:cubicBezTo>
                    <a:pt x="1429" y="334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39"/>
          <p:cNvGrpSpPr/>
          <p:nvPr/>
        </p:nvGrpSpPr>
        <p:grpSpPr>
          <a:xfrm>
            <a:off x="1071083" y="1863359"/>
            <a:ext cx="1057569" cy="3086037"/>
            <a:chOff x="6745600" y="877675"/>
            <a:chExt cx="1213226" cy="3540251"/>
          </a:xfrm>
        </p:grpSpPr>
        <p:sp>
          <p:nvSpPr>
            <p:cNvPr id="723" name="Google Shape;723;p39"/>
            <p:cNvSpPr/>
            <p:nvPr/>
          </p:nvSpPr>
          <p:spPr>
            <a:xfrm>
              <a:off x="6745600" y="2042018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703706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732696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7618432" y="204201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7908339" y="204201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745600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745600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6745600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6745600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30" y="973"/>
                    <a:pt x="973" y="761"/>
                    <a:pt x="973" y="487"/>
                  </a:cubicBezTo>
                  <a:cubicBezTo>
                    <a:pt x="973" y="214"/>
                    <a:pt x="730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703706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703706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703706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703706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732696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732696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732696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732696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7618432" y="1750505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7618432" y="146065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7618432" y="1169137"/>
              <a:ext cx="48932" cy="48932"/>
            </a:xfrm>
            <a:custGeom>
              <a:rect b="b" l="l" r="r" t="t"/>
              <a:pathLst>
                <a:path extrusionOk="0" h="94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7618432" y="877675"/>
              <a:ext cx="48932" cy="50487"/>
            </a:xfrm>
            <a:custGeom>
              <a:rect b="b" l="l" r="r" t="t"/>
              <a:pathLst>
                <a:path extrusionOk="0" h="974" w="944">
                  <a:moveTo>
                    <a:pt x="457" y="1"/>
                  </a:moveTo>
                  <a:cubicBezTo>
                    <a:pt x="214" y="1"/>
                    <a:pt x="1" y="214"/>
                    <a:pt x="1" y="487"/>
                  </a:cubicBezTo>
                  <a:cubicBezTo>
                    <a:pt x="1" y="761"/>
                    <a:pt x="214" y="973"/>
                    <a:pt x="457" y="973"/>
                  </a:cubicBezTo>
                  <a:cubicBezTo>
                    <a:pt x="730" y="973"/>
                    <a:pt x="943" y="761"/>
                    <a:pt x="943" y="487"/>
                  </a:cubicBezTo>
                  <a:cubicBezTo>
                    <a:pt x="943" y="214"/>
                    <a:pt x="73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7908339" y="1750505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7908339" y="146065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7908339" y="1169137"/>
              <a:ext cx="50487" cy="48932"/>
            </a:xfrm>
            <a:custGeom>
              <a:rect b="b" l="l" r="r" t="t"/>
              <a:pathLst>
                <a:path extrusionOk="0" h="94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7908339" y="877675"/>
              <a:ext cx="50487" cy="50487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4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4"/>
                    <a:pt x="761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6745600" y="3204754"/>
              <a:ext cx="48880" cy="50435"/>
            </a:xfrm>
            <a:custGeom>
              <a:rect b="b" l="l" r="r" t="t"/>
              <a:pathLst>
                <a:path extrusionOk="0" h="973" w="943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703706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732696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7618432" y="3204754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7908339" y="3204754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6745600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6745600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6745600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73" y="730"/>
                    <a:pt x="973" y="45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703706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703706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703706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732696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732696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732696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7618432" y="2914848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7618432" y="262338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7618432" y="2333480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7908339" y="2914848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7908339" y="262338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7908339" y="2333480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745600" y="4369046"/>
              <a:ext cx="48880" cy="48880"/>
            </a:xfrm>
            <a:custGeom>
              <a:rect b="b" l="l" r="r" t="t"/>
              <a:pathLst>
                <a:path extrusionOk="0" h="943" w="943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703706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732696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7618432" y="436904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56"/>
                  </a:cubicBezTo>
                  <a:cubicBezTo>
                    <a:pt x="1" y="730"/>
                    <a:pt x="214" y="943"/>
                    <a:pt x="457" y="943"/>
                  </a:cubicBezTo>
                  <a:cubicBezTo>
                    <a:pt x="730" y="943"/>
                    <a:pt x="943" y="730"/>
                    <a:pt x="943" y="45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7908339" y="436904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56"/>
                  </a:cubicBezTo>
                  <a:cubicBezTo>
                    <a:pt x="1" y="730"/>
                    <a:pt x="213" y="943"/>
                    <a:pt x="487" y="943"/>
                  </a:cubicBezTo>
                  <a:cubicBezTo>
                    <a:pt x="761" y="943"/>
                    <a:pt x="973" y="730"/>
                    <a:pt x="973" y="45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6745600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6745600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30" y="973"/>
                    <a:pt x="973" y="760"/>
                    <a:pt x="973" y="486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6745600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30" y="942"/>
                    <a:pt x="973" y="730"/>
                    <a:pt x="973" y="487"/>
                  </a:cubicBezTo>
                  <a:cubicBezTo>
                    <a:pt x="973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703706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703706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703706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732696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732696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732696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7618432" y="4077584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7618432" y="3786123"/>
              <a:ext cx="48932" cy="50435"/>
            </a:xfrm>
            <a:custGeom>
              <a:rect b="b" l="l" r="r" t="t"/>
              <a:pathLst>
                <a:path extrusionOk="0" h="973" w="944">
                  <a:moveTo>
                    <a:pt x="45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57" y="973"/>
                  </a:cubicBezTo>
                  <a:cubicBezTo>
                    <a:pt x="730" y="973"/>
                    <a:pt x="943" y="760"/>
                    <a:pt x="943" y="486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7618432" y="3496216"/>
              <a:ext cx="48932" cy="48880"/>
            </a:xfrm>
            <a:custGeom>
              <a:rect b="b" l="l" r="r" t="t"/>
              <a:pathLst>
                <a:path extrusionOk="0" h="943" w="944">
                  <a:moveTo>
                    <a:pt x="45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30"/>
                    <a:pt x="214" y="942"/>
                    <a:pt x="457" y="942"/>
                  </a:cubicBezTo>
                  <a:cubicBezTo>
                    <a:pt x="730" y="942"/>
                    <a:pt x="943" y="730"/>
                    <a:pt x="943" y="487"/>
                  </a:cubicBezTo>
                  <a:cubicBezTo>
                    <a:pt x="943" y="213"/>
                    <a:pt x="73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7908339" y="4077584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7908339" y="3786123"/>
              <a:ext cx="50487" cy="5043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7908339" y="3496216"/>
              <a:ext cx="50487" cy="48880"/>
            </a:xfrm>
            <a:custGeom>
              <a:rect b="b" l="l" r="r" t="t"/>
              <a:pathLst>
                <a:path extrusionOk="0" h="94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30"/>
                    <a:pt x="213" y="942"/>
                    <a:pt x="487" y="942"/>
                  </a:cubicBezTo>
                  <a:cubicBezTo>
                    <a:pt x="761" y="942"/>
                    <a:pt x="973" y="73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39"/>
          <p:cNvGrpSpPr/>
          <p:nvPr/>
        </p:nvGrpSpPr>
        <p:grpSpPr>
          <a:xfrm>
            <a:off x="-723503" y="1501300"/>
            <a:ext cx="2936203" cy="3086100"/>
            <a:chOff x="858147" y="1501300"/>
            <a:chExt cx="2936203" cy="3086100"/>
          </a:xfrm>
        </p:grpSpPr>
        <p:sp>
          <p:nvSpPr>
            <p:cNvPr id="789" name="Google Shape;789;p39"/>
            <p:cNvSpPr/>
            <p:nvPr/>
          </p:nvSpPr>
          <p:spPr>
            <a:xfrm>
              <a:off x="3023950" y="1501300"/>
              <a:ext cx="770400" cy="30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 flipH="1" rot="5400000">
              <a:off x="1911548" y="984161"/>
              <a:ext cx="59575" cy="2166378"/>
            </a:xfrm>
            <a:custGeom>
              <a:rect b="b" l="l" r="r" t="t"/>
              <a:pathLst>
                <a:path extrusionOk="0" fill="none" h="141918" w="1">
                  <a:moveTo>
                    <a:pt x="1" y="0"/>
                  </a:moveTo>
                  <a:lnTo>
                    <a:pt x="1" y="14191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39"/>
          <p:cNvSpPr txBox="1"/>
          <p:nvPr>
            <p:ph idx="1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92" name="Google Shape;792;p39"/>
          <p:cNvSpPr txBox="1"/>
          <p:nvPr>
            <p:ph idx="1" type="subTitle"/>
          </p:nvPr>
        </p:nvSpPr>
        <p:spPr>
          <a:xfrm>
            <a:off x="2391800" y="15932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793" name="Google Shape;793;p39"/>
          <p:cNvSpPr txBox="1"/>
          <p:nvPr>
            <p:ph idx="3" type="subTitle"/>
          </p:nvPr>
        </p:nvSpPr>
        <p:spPr>
          <a:xfrm>
            <a:off x="2391800" y="23721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794" name="Google Shape;794;p39"/>
          <p:cNvSpPr txBox="1"/>
          <p:nvPr>
            <p:ph idx="5" type="subTitle"/>
          </p:nvPr>
        </p:nvSpPr>
        <p:spPr>
          <a:xfrm>
            <a:off x="2391800" y="31510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PREDICTIONS AND RESULTS</a:t>
            </a:r>
            <a:endParaRPr/>
          </a:p>
        </p:txBody>
      </p:sp>
      <p:sp>
        <p:nvSpPr>
          <p:cNvPr id="795" name="Google Shape;795;p39"/>
          <p:cNvSpPr txBox="1"/>
          <p:nvPr>
            <p:ph idx="7" type="subTitle"/>
          </p:nvPr>
        </p:nvSpPr>
        <p:spPr>
          <a:xfrm>
            <a:off x="2391800" y="3929975"/>
            <a:ext cx="4572000" cy="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9"/>
          <p:cNvSpPr txBox="1"/>
          <p:nvPr>
            <p:ph type="title"/>
          </p:nvPr>
        </p:nvSpPr>
        <p:spPr>
          <a:xfrm>
            <a:off x="1442250" y="1506725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97" name="Google Shape;797;p39"/>
          <p:cNvSpPr txBox="1"/>
          <p:nvPr>
            <p:ph idx="9" type="title"/>
          </p:nvPr>
        </p:nvSpPr>
        <p:spPr>
          <a:xfrm>
            <a:off x="1442250" y="2277350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8" name="Google Shape;798;p39"/>
          <p:cNvSpPr txBox="1"/>
          <p:nvPr>
            <p:ph idx="13" type="title"/>
          </p:nvPr>
        </p:nvSpPr>
        <p:spPr>
          <a:xfrm>
            <a:off x="1442250" y="3047975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9" name="Google Shape;799;p39"/>
          <p:cNvSpPr txBox="1"/>
          <p:nvPr>
            <p:ph idx="14" type="title"/>
          </p:nvPr>
        </p:nvSpPr>
        <p:spPr>
          <a:xfrm>
            <a:off x="1442250" y="3818600"/>
            <a:ext cx="7704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0"/>
          <p:cNvSpPr/>
          <p:nvPr/>
        </p:nvSpPr>
        <p:spPr>
          <a:xfrm>
            <a:off x="1728725" y="2814750"/>
            <a:ext cx="1397400" cy="59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0"/>
          <p:cNvSpPr/>
          <p:nvPr/>
        </p:nvSpPr>
        <p:spPr>
          <a:xfrm>
            <a:off x="1721550" y="4025925"/>
            <a:ext cx="1397400" cy="59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0"/>
          <p:cNvSpPr/>
          <p:nvPr/>
        </p:nvSpPr>
        <p:spPr>
          <a:xfrm>
            <a:off x="1728800" y="1589675"/>
            <a:ext cx="1397400" cy="59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0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data</a:t>
            </a:r>
            <a:endParaRPr/>
          </a:p>
        </p:txBody>
      </p:sp>
      <p:sp>
        <p:nvSpPr>
          <p:cNvPr id="808" name="Google Shape;808;p40"/>
          <p:cNvSpPr txBox="1"/>
          <p:nvPr>
            <p:ph idx="2" type="subTitle"/>
          </p:nvPr>
        </p:nvSpPr>
        <p:spPr>
          <a:xfrm>
            <a:off x="4334550" y="1476425"/>
            <a:ext cx="25989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Matching scan labels with </a:t>
            </a:r>
            <a:r>
              <a:rPr b="1" lang="en"/>
              <a:t>composite</a:t>
            </a:r>
            <a:r>
              <a:rPr lang="en"/>
              <a:t> polygons and other polygons based on </a:t>
            </a:r>
            <a:r>
              <a:rPr b="1" lang="en"/>
              <a:t>comments</a:t>
            </a:r>
            <a:endParaRPr b="1"/>
          </a:p>
        </p:txBody>
      </p:sp>
      <p:sp>
        <p:nvSpPr>
          <p:cNvPr id="809" name="Google Shape;809;p40"/>
          <p:cNvSpPr txBox="1"/>
          <p:nvPr>
            <p:ph idx="4" type="subTitle"/>
          </p:nvPr>
        </p:nvSpPr>
        <p:spPr>
          <a:xfrm>
            <a:off x="4334525" y="2814750"/>
            <a:ext cx="2868600" cy="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Selecting subset of th</a:t>
            </a:r>
            <a:r>
              <a:rPr lang="en"/>
              <a:t>e most reasonable </a:t>
            </a:r>
            <a:r>
              <a:rPr b="1" lang="en"/>
              <a:t>scan-polygon</a:t>
            </a:r>
            <a:r>
              <a:rPr lang="en"/>
              <a:t> pairings</a:t>
            </a:r>
            <a:endParaRPr/>
          </a:p>
        </p:txBody>
      </p:sp>
      <p:sp>
        <p:nvSpPr>
          <p:cNvPr id="810" name="Google Shape;810;p40"/>
          <p:cNvSpPr txBox="1"/>
          <p:nvPr>
            <p:ph idx="6" type="subTitle"/>
          </p:nvPr>
        </p:nvSpPr>
        <p:spPr>
          <a:xfrm>
            <a:off x="4334538" y="4107975"/>
            <a:ext cx="30957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Generating the data for </a:t>
            </a:r>
            <a:r>
              <a:rPr b="1" lang="en"/>
              <a:t>training</a:t>
            </a:r>
            <a:endParaRPr/>
          </a:p>
        </p:txBody>
      </p:sp>
      <p:cxnSp>
        <p:nvCxnSpPr>
          <p:cNvPr id="811" name="Google Shape;811;p40"/>
          <p:cNvCxnSpPr>
            <a:stCxn id="806" idx="3"/>
            <a:endCxn id="808" idx="1"/>
          </p:cNvCxnSpPr>
          <p:nvPr/>
        </p:nvCxnSpPr>
        <p:spPr>
          <a:xfrm>
            <a:off x="3126200" y="1885325"/>
            <a:ext cx="12084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12" name="Google Shape;812;p40"/>
          <p:cNvCxnSpPr>
            <a:stCxn id="804" idx="3"/>
            <a:endCxn id="809" idx="1"/>
          </p:cNvCxnSpPr>
          <p:nvPr/>
        </p:nvCxnSpPr>
        <p:spPr>
          <a:xfrm>
            <a:off x="3126125" y="3110400"/>
            <a:ext cx="1208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13" name="Google Shape;813;p40"/>
          <p:cNvCxnSpPr>
            <a:stCxn id="805" idx="3"/>
            <a:endCxn id="810" idx="1"/>
          </p:cNvCxnSpPr>
          <p:nvPr/>
        </p:nvCxnSpPr>
        <p:spPr>
          <a:xfrm>
            <a:off x="3118950" y="4321575"/>
            <a:ext cx="12156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14" name="Google Shape;814;p40"/>
          <p:cNvSpPr txBox="1"/>
          <p:nvPr/>
        </p:nvSpPr>
        <p:spPr>
          <a:xfrm>
            <a:off x="1721700" y="1879700"/>
            <a:ext cx="1397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 polygons matched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1728799" y="1568625"/>
            <a:ext cx="1397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35 + 3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1728900" y="3110125"/>
            <a:ext cx="1397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Linescans selected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1902738" y="2804238"/>
            <a:ext cx="108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 / 129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1728800" y="4331775"/>
            <a:ext cx="1397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Patches generated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40"/>
          <p:cNvSpPr txBox="1"/>
          <p:nvPr/>
        </p:nvSpPr>
        <p:spPr>
          <a:xfrm>
            <a:off x="1713750" y="4025900"/>
            <a:ext cx="1397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3 412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5" y="1332075"/>
            <a:ext cx="2862451" cy="3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050" y="1678725"/>
            <a:ext cx="2830637" cy="34169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6" name="Google Shape;826;p41"/>
          <p:cNvPicPr preferRelativeResize="0"/>
          <p:nvPr/>
        </p:nvPicPr>
        <p:blipFill rotWithShape="1">
          <a:blip r:embed="rId4">
            <a:alphaModFix/>
          </a:blip>
          <a:srcRect b="57095" l="26093" r="48550" t="23966"/>
          <a:stretch/>
        </p:blipFill>
        <p:spPr>
          <a:xfrm>
            <a:off x="2489725" y="2497675"/>
            <a:ext cx="717725" cy="647101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827" name="Google Shape;827;p41"/>
          <p:cNvPicPr preferRelativeResize="0"/>
          <p:nvPr/>
        </p:nvPicPr>
        <p:blipFill rotWithShape="1">
          <a:blip r:embed="rId3">
            <a:alphaModFix/>
          </a:blip>
          <a:srcRect b="57741" l="25591" r="49335" t="23321"/>
          <a:stretch/>
        </p:blipFill>
        <p:spPr>
          <a:xfrm>
            <a:off x="788450" y="2150050"/>
            <a:ext cx="717725" cy="6471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</p:pic>
      <p:sp>
        <p:nvSpPr>
          <p:cNvPr id="828" name="Google Shape;828;p41"/>
          <p:cNvSpPr txBox="1"/>
          <p:nvPr/>
        </p:nvSpPr>
        <p:spPr>
          <a:xfrm>
            <a:off x="5488025" y="1946463"/>
            <a:ext cx="1127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 pixels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41"/>
          <p:cNvSpPr txBox="1"/>
          <p:nvPr/>
        </p:nvSpPr>
        <p:spPr>
          <a:xfrm>
            <a:off x="5511563" y="1720963"/>
            <a:ext cx="1080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1% to 90%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41"/>
          <p:cNvSpPr txBox="1"/>
          <p:nvPr/>
        </p:nvSpPr>
        <p:spPr>
          <a:xfrm>
            <a:off x="6985575" y="1950163"/>
            <a:ext cx="1127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Nonzero pixels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41"/>
          <p:cNvSpPr txBox="1"/>
          <p:nvPr/>
        </p:nvSpPr>
        <p:spPr>
          <a:xfrm>
            <a:off x="7009113" y="1724663"/>
            <a:ext cx="1080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&gt;75%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41"/>
          <p:cNvSpPr txBox="1"/>
          <p:nvPr/>
        </p:nvSpPr>
        <p:spPr>
          <a:xfrm>
            <a:off x="5830163" y="2229213"/>
            <a:ext cx="445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512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41"/>
          <p:cNvSpPr txBox="1"/>
          <p:nvPr/>
        </p:nvSpPr>
        <p:spPr>
          <a:xfrm rot="-5400000">
            <a:off x="5318400" y="2594488"/>
            <a:ext cx="445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512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41"/>
          <p:cNvSpPr txBox="1"/>
          <p:nvPr/>
        </p:nvSpPr>
        <p:spPr>
          <a:xfrm>
            <a:off x="5444238" y="1277213"/>
            <a:ext cx="1215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Masks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41"/>
          <p:cNvSpPr txBox="1"/>
          <p:nvPr/>
        </p:nvSpPr>
        <p:spPr>
          <a:xfrm>
            <a:off x="6941788" y="1277213"/>
            <a:ext cx="1215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6" name="Google Shape;836;p41"/>
          <p:cNvPicPr preferRelativeResize="0"/>
          <p:nvPr/>
        </p:nvPicPr>
        <p:blipFill rotWithShape="1">
          <a:blip r:embed="rId3">
            <a:alphaModFix/>
          </a:blip>
          <a:srcRect b="57741" l="16071" r="58855" t="23321"/>
          <a:stretch/>
        </p:blipFill>
        <p:spPr>
          <a:xfrm>
            <a:off x="5693913" y="2462538"/>
            <a:ext cx="717725" cy="647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837" name="Google Shape;837;p41"/>
          <p:cNvPicPr preferRelativeResize="0"/>
          <p:nvPr/>
        </p:nvPicPr>
        <p:blipFill rotWithShape="1">
          <a:blip r:embed="rId4">
            <a:alphaModFix/>
          </a:blip>
          <a:srcRect b="57095" l="16465" r="58178" t="23966"/>
          <a:stretch/>
        </p:blipFill>
        <p:spPr>
          <a:xfrm>
            <a:off x="7191463" y="2469937"/>
            <a:ext cx="717725" cy="6471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838" name="Google Shape;838;p41"/>
          <p:cNvPicPr preferRelativeResize="0"/>
          <p:nvPr/>
        </p:nvPicPr>
        <p:blipFill rotWithShape="1">
          <a:blip r:embed="rId3">
            <a:alphaModFix/>
          </a:blip>
          <a:srcRect b="57741" l="25591" r="49335" t="23321"/>
          <a:stretch/>
        </p:blipFill>
        <p:spPr>
          <a:xfrm>
            <a:off x="5921175" y="3447088"/>
            <a:ext cx="717725" cy="647100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839" name="Google Shape;839;p41"/>
          <p:cNvPicPr preferRelativeResize="0"/>
          <p:nvPr/>
        </p:nvPicPr>
        <p:blipFill rotWithShape="1">
          <a:blip r:embed="rId4">
            <a:alphaModFix/>
          </a:blip>
          <a:srcRect b="57095" l="26093" r="48550" t="23966"/>
          <a:stretch/>
        </p:blipFill>
        <p:spPr>
          <a:xfrm>
            <a:off x="7449450" y="3458188"/>
            <a:ext cx="717725" cy="647101"/>
          </a:xfrm>
          <a:prstGeom prst="rect">
            <a:avLst/>
          </a:prstGeom>
          <a:noFill/>
          <a:ln cap="flat" cmpd="sng" w="19050">
            <a:solidFill>
              <a:srgbClr val="00C3B1"/>
            </a:solidFill>
            <a:prstDash val="dashDot"/>
            <a:round/>
            <a:headEnd len="sm" w="sm" type="none"/>
            <a:tailEnd len="sm" w="sm" type="none"/>
          </a:ln>
        </p:spPr>
      </p:pic>
      <p:grpSp>
        <p:nvGrpSpPr>
          <p:cNvPr id="840" name="Google Shape;840;p41"/>
          <p:cNvGrpSpPr/>
          <p:nvPr/>
        </p:nvGrpSpPr>
        <p:grpSpPr>
          <a:xfrm>
            <a:off x="5637747" y="3447135"/>
            <a:ext cx="283398" cy="57625"/>
            <a:chOff x="5522376" y="3505425"/>
            <a:chExt cx="386997" cy="57625"/>
          </a:xfrm>
        </p:grpSpPr>
        <p:sp>
          <p:nvSpPr>
            <p:cNvPr id="841" name="Google Shape;841;p41"/>
            <p:cNvSpPr/>
            <p:nvPr/>
          </p:nvSpPr>
          <p:spPr>
            <a:xfrm>
              <a:off x="5715875" y="3505425"/>
              <a:ext cx="193498" cy="57625"/>
            </a:xfrm>
            <a:custGeom>
              <a:rect b="b" l="l" r="r" t="t"/>
              <a:pathLst>
                <a:path extrusionOk="0" h="1848" w="2439">
                  <a:moveTo>
                    <a:pt x="1580" y="1"/>
                  </a:moveTo>
                  <a:lnTo>
                    <a:pt x="1371" y="203"/>
                  </a:lnTo>
                  <a:lnTo>
                    <a:pt x="1919" y="780"/>
                  </a:lnTo>
                  <a:lnTo>
                    <a:pt x="1" y="780"/>
                  </a:lnTo>
                  <a:lnTo>
                    <a:pt x="1" y="1068"/>
                  </a:lnTo>
                  <a:lnTo>
                    <a:pt x="1919" y="1068"/>
                  </a:lnTo>
                  <a:lnTo>
                    <a:pt x="1371" y="1645"/>
                  </a:lnTo>
                  <a:lnTo>
                    <a:pt x="1580" y="1847"/>
                  </a:lnTo>
                  <a:lnTo>
                    <a:pt x="2439" y="924"/>
                  </a:lnTo>
                  <a:lnTo>
                    <a:pt x="158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842" name="Google Shape;842;p41"/>
            <p:cNvSpPr/>
            <p:nvPr/>
          </p:nvSpPr>
          <p:spPr>
            <a:xfrm rot="10800000">
              <a:off x="5522376" y="3505425"/>
              <a:ext cx="193498" cy="57625"/>
            </a:xfrm>
            <a:custGeom>
              <a:rect b="b" l="l" r="r" t="t"/>
              <a:pathLst>
                <a:path extrusionOk="0" h="1848" w="2439">
                  <a:moveTo>
                    <a:pt x="1580" y="1"/>
                  </a:moveTo>
                  <a:lnTo>
                    <a:pt x="1371" y="203"/>
                  </a:lnTo>
                  <a:lnTo>
                    <a:pt x="1919" y="780"/>
                  </a:lnTo>
                  <a:lnTo>
                    <a:pt x="1" y="780"/>
                  </a:lnTo>
                  <a:lnTo>
                    <a:pt x="1" y="1068"/>
                  </a:lnTo>
                  <a:lnTo>
                    <a:pt x="1919" y="1068"/>
                  </a:lnTo>
                  <a:lnTo>
                    <a:pt x="1371" y="1645"/>
                  </a:lnTo>
                  <a:lnTo>
                    <a:pt x="1580" y="1847"/>
                  </a:lnTo>
                  <a:lnTo>
                    <a:pt x="2439" y="924"/>
                  </a:lnTo>
                  <a:lnTo>
                    <a:pt x="158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843" name="Google Shape;843;p41"/>
          <p:cNvSpPr txBox="1"/>
          <p:nvPr/>
        </p:nvSpPr>
        <p:spPr>
          <a:xfrm>
            <a:off x="5556838" y="3264688"/>
            <a:ext cx="4452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stride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41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patches</a:t>
            </a:r>
            <a:endParaRPr/>
          </a:p>
        </p:txBody>
      </p:sp>
      <p:pic>
        <p:nvPicPr>
          <p:cNvPr id="845" name="Google Shape;845;p41"/>
          <p:cNvPicPr preferRelativeResize="0"/>
          <p:nvPr/>
        </p:nvPicPr>
        <p:blipFill rotWithShape="1">
          <a:blip r:embed="rId4">
            <a:alphaModFix/>
          </a:blip>
          <a:srcRect b="57095" l="16465" r="58178" t="23966"/>
          <a:stretch/>
        </p:blipFill>
        <p:spPr>
          <a:xfrm>
            <a:off x="2217200" y="2497675"/>
            <a:ext cx="717725" cy="6471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846" name="Google Shape;846;p41"/>
          <p:cNvPicPr preferRelativeResize="0"/>
          <p:nvPr/>
        </p:nvPicPr>
        <p:blipFill rotWithShape="1">
          <a:blip r:embed="rId3">
            <a:alphaModFix/>
          </a:blip>
          <a:srcRect b="57741" l="16071" r="58855" t="23321"/>
          <a:stretch/>
        </p:blipFill>
        <p:spPr>
          <a:xfrm>
            <a:off x="515925" y="2150050"/>
            <a:ext cx="717725" cy="647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2"/>
          <p:cNvSpPr/>
          <p:nvPr/>
        </p:nvSpPr>
        <p:spPr>
          <a:xfrm>
            <a:off x="3652300" y="1508213"/>
            <a:ext cx="2170500" cy="59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2"/>
          <p:cNvSpPr/>
          <p:nvPr/>
        </p:nvSpPr>
        <p:spPr>
          <a:xfrm>
            <a:off x="3652300" y="2424125"/>
            <a:ext cx="2170500" cy="59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2"/>
          <p:cNvSpPr/>
          <p:nvPr/>
        </p:nvSpPr>
        <p:spPr>
          <a:xfrm>
            <a:off x="713225" y="1508225"/>
            <a:ext cx="2170500" cy="59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2"/>
          <p:cNvSpPr/>
          <p:nvPr/>
        </p:nvSpPr>
        <p:spPr>
          <a:xfrm>
            <a:off x="6379050" y="4179050"/>
            <a:ext cx="2170500" cy="59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2"/>
          <p:cNvSpPr/>
          <p:nvPr/>
        </p:nvSpPr>
        <p:spPr>
          <a:xfrm>
            <a:off x="3652250" y="3381163"/>
            <a:ext cx="2170500" cy="59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6" name="Google Shape;856;p42"/>
          <p:cNvCxnSpPr>
            <a:stCxn id="853" idx="3"/>
            <a:endCxn id="851" idx="1"/>
          </p:cNvCxnSpPr>
          <p:nvPr/>
        </p:nvCxnSpPr>
        <p:spPr>
          <a:xfrm>
            <a:off x="2883725" y="1803875"/>
            <a:ext cx="768600" cy="600"/>
          </a:xfrm>
          <a:prstGeom prst="bentConnector5">
            <a:avLst>
              <a:gd fmla="val 4990" name="adj1"/>
              <a:gd fmla="val 49992" name="adj2"/>
              <a:gd fmla="val 110971" name="adj3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42"/>
          <p:cNvCxnSpPr>
            <a:stCxn id="858" idx="2"/>
            <a:endCxn id="859" idx="0"/>
          </p:cNvCxnSpPr>
          <p:nvPr/>
        </p:nvCxnSpPr>
        <p:spPr>
          <a:xfrm flipH="1" rot="-5400000">
            <a:off x="4575550" y="2261513"/>
            <a:ext cx="3246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0" name="Google Shape;860;p42"/>
          <p:cNvCxnSpPr>
            <a:stCxn id="852" idx="3"/>
            <a:endCxn id="861" idx="3"/>
          </p:cNvCxnSpPr>
          <p:nvPr/>
        </p:nvCxnSpPr>
        <p:spPr>
          <a:xfrm>
            <a:off x="5822800" y="2719775"/>
            <a:ext cx="600" cy="950100"/>
          </a:xfrm>
          <a:prstGeom prst="bentConnector3">
            <a:avLst>
              <a:gd fmla="val 396875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2" name="Google Shape;862;p42"/>
          <p:cNvCxnSpPr>
            <a:stCxn id="861" idx="2"/>
            <a:endCxn id="863" idx="1"/>
          </p:cNvCxnSpPr>
          <p:nvPr/>
        </p:nvCxnSpPr>
        <p:spPr>
          <a:xfrm flipH="1" rot="-5400000">
            <a:off x="5307200" y="3395788"/>
            <a:ext cx="502200" cy="1641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4" name="Google Shape;864;p42"/>
          <p:cNvSpPr txBox="1"/>
          <p:nvPr>
            <p:ph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model</a:t>
            </a:r>
            <a:endParaRPr/>
          </a:p>
        </p:txBody>
      </p:sp>
      <p:sp>
        <p:nvSpPr>
          <p:cNvPr id="865" name="Google Shape;865;p42"/>
          <p:cNvSpPr txBox="1"/>
          <p:nvPr>
            <p:ph idx="2" type="subTitle"/>
          </p:nvPr>
        </p:nvSpPr>
        <p:spPr>
          <a:xfrm>
            <a:off x="713100" y="1508225"/>
            <a:ext cx="2170500" cy="591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</a:t>
            </a:r>
            <a:r>
              <a:rPr b="1" lang="en"/>
              <a:t>train</a:t>
            </a:r>
            <a:r>
              <a:rPr lang="en"/>
              <a:t> and </a:t>
            </a:r>
            <a:r>
              <a:rPr b="1" lang="en"/>
              <a:t>development</a:t>
            </a:r>
            <a:r>
              <a:rPr lang="en"/>
              <a:t> data</a:t>
            </a:r>
            <a:endParaRPr/>
          </a:p>
        </p:txBody>
      </p:sp>
      <p:sp>
        <p:nvSpPr>
          <p:cNvPr id="858" name="Google Shape;858;p42"/>
          <p:cNvSpPr txBox="1"/>
          <p:nvPr>
            <p:ph idx="4" type="subTitle"/>
          </p:nvPr>
        </p:nvSpPr>
        <p:spPr>
          <a:xfrm>
            <a:off x="3652300" y="1508213"/>
            <a:ext cx="2170500" cy="591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Random d</a:t>
            </a:r>
            <a:r>
              <a:rPr lang="en"/>
              <a:t>ata </a:t>
            </a:r>
            <a:r>
              <a:rPr b="1" lang="en"/>
              <a:t>augmentation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2"/>
          <p:cNvSpPr txBox="1"/>
          <p:nvPr>
            <p:ph idx="6" type="subTitle"/>
          </p:nvPr>
        </p:nvSpPr>
        <p:spPr>
          <a:xfrm>
            <a:off x="3652300" y="2424125"/>
            <a:ext cx="2170500" cy="591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Defining </a:t>
            </a:r>
            <a:r>
              <a:rPr b="1" lang="en"/>
              <a:t>model</a:t>
            </a:r>
            <a:r>
              <a:rPr lang="en"/>
              <a:t> and setting </a:t>
            </a:r>
            <a:r>
              <a:rPr b="1" lang="en"/>
              <a:t>hyperparameters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2"/>
          <p:cNvSpPr txBox="1"/>
          <p:nvPr>
            <p:ph idx="13" type="subTitle"/>
          </p:nvPr>
        </p:nvSpPr>
        <p:spPr>
          <a:xfrm>
            <a:off x="6379050" y="4172075"/>
            <a:ext cx="2170500" cy="591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best model with </a:t>
            </a:r>
            <a:r>
              <a:rPr b="1" lang="en"/>
              <a:t>full data</a:t>
            </a:r>
            <a:endParaRPr b="1"/>
          </a:p>
        </p:txBody>
      </p:sp>
      <p:sp>
        <p:nvSpPr>
          <p:cNvPr id="861" name="Google Shape;861;p42"/>
          <p:cNvSpPr txBox="1"/>
          <p:nvPr>
            <p:ph idx="15" type="subTitle"/>
          </p:nvPr>
        </p:nvSpPr>
        <p:spPr>
          <a:xfrm>
            <a:off x="3652250" y="3374188"/>
            <a:ext cx="2170500" cy="591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</a:t>
            </a:r>
            <a:r>
              <a:rPr b="1" lang="en"/>
              <a:t>IoU</a:t>
            </a:r>
            <a:r>
              <a:rPr lang="en"/>
              <a:t> </a:t>
            </a:r>
            <a:r>
              <a:rPr lang="en"/>
              <a:t>on development data</a:t>
            </a:r>
            <a:endParaRPr/>
          </a:p>
        </p:txBody>
      </p:sp>
      <p:cxnSp>
        <p:nvCxnSpPr>
          <p:cNvPr id="866" name="Google Shape;866;p42"/>
          <p:cNvCxnSpPr>
            <a:stCxn id="861" idx="1"/>
            <a:endCxn id="859" idx="1"/>
          </p:cNvCxnSpPr>
          <p:nvPr/>
        </p:nvCxnSpPr>
        <p:spPr>
          <a:xfrm flipH="1" rot="10800000">
            <a:off x="3652250" y="2719738"/>
            <a:ext cx="600" cy="950100"/>
          </a:xfrm>
          <a:prstGeom prst="bentConnector3">
            <a:avLst>
              <a:gd fmla="val -39687500" name="adj1"/>
            </a:avLst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3"/>
          <p:cNvSpPr txBox="1"/>
          <p:nvPr>
            <p:ph idx="429496729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data augmentation</a:t>
            </a:r>
            <a:endParaRPr/>
          </a:p>
        </p:txBody>
      </p:sp>
      <p:pic>
        <p:nvPicPr>
          <p:cNvPr id="872" name="Google Shape;8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13" y="2118875"/>
            <a:ext cx="1747400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363" y="2118892"/>
            <a:ext cx="1747401" cy="174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688" y="2120299"/>
            <a:ext cx="1747401" cy="17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7484" y="2118873"/>
            <a:ext cx="1747400" cy="1750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Google Shape;876;p43"/>
          <p:cNvCxnSpPr/>
          <p:nvPr/>
        </p:nvCxnSpPr>
        <p:spPr>
          <a:xfrm rot="10800000">
            <a:off x="6722438" y="2121325"/>
            <a:ext cx="7800" cy="175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43"/>
          <p:cNvCxnSpPr/>
          <p:nvPr/>
        </p:nvCxnSpPr>
        <p:spPr>
          <a:xfrm rot="10800000">
            <a:off x="8499113" y="2121325"/>
            <a:ext cx="7800" cy="175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878" name="Google Shape;878;p43"/>
          <p:cNvGrpSpPr/>
          <p:nvPr/>
        </p:nvGrpSpPr>
        <p:grpSpPr>
          <a:xfrm>
            <a:off x="6277006" y="3771899"/>
            <a:ext cx="898677" cy="676470"/>
            <a:chOff x="5832075" y="-42896"/>
            <a:chExt cx="2238300" cy="2990583"/>
          </a:xfrm>
        </p:grpSpPr>
        <p:sp>
          <p:nvSpPr>
            <p:cNvPr id="879" name="Google Shape;879;p43"/>
            <p:cNvSpPr/>
            <p:nvPr/>
          </p:nvSpPr>
          <p:spPr>
            <a:xfrm>
              <a:off x="5832075" y="1484288"/>
              <a:ext cx="2238300" cy="1463400"/>
            </a:xfrm>
            <a:prstGeom prst="rect">
              <a:avLst/>
            </a:prstGeom>
            <a:noFill/>
            <a:ln cap="flat" cmpd="sng" w="9525">
              <a:solidFill>
                <a:srgbClr val="F13F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0" name="Google Shape;880;p43"/>
            <p:cNvCxnSpPr/>
            <p:nvPr/>
          </p:nvCxnSpPr>
          <p:spPr>
            <a:xfrm rot="-5400000">
              <a:off x="6196449" y="712054"/>
              <a:ext cx="1512000" cy="2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F13F2C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881" name="Google Shape;881;p43"/>
          <p:cNvSpPr txBox="1"/>
          <p:nvPr/>
        </p:nvSpPr>
        <p:spPr>
          <a:xfrm>
            <a:off x="6276938" y="4125175"/>
            <a:ext cx="898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Reflection</a:t>
            </a:r>
            <a:endParaRPr b="1" sz="2200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43"/>
          <p:cNvSpPr/>
          <p:nvPr/>
        </p:nvSpPr>
        <p:spPr>
          <a:xfrm>
            <a:off x="4302650" y="3207838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3"/>
          <p:cNvSpPr/>
          <p:nvPr/>
        </p:nvSpPr>
        <p:spPr>
          <a:xfrm>
            <a:off x="4031500" y="2642563"/>
            <a:ext cx="1073400" cy="4476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3"/>
          <p:cNvSpPr txBox="1"/>
          <p:nvPr/>
        </p:nvSpPr>
        <p:spPr>
          <a:xfrm>
            <a:off x="4031550" y="2642563"/>
            <a:ext cx="107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H+W Shift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4"/>
          <p:cNvSpPr txBox="1"/>
          <p:nvPr>
            <p:ph idx="429496729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data augmentation</a:t>
            </a:r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13" y="2118875"/>
            <a:ext cx="1747400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363" y="2118892"/>
            <a:ext cx="1747401" cy="174182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4"/>
          <p:cNvSpPr/>
          <p:nvPr/>
        </p:nvSpPr>
        <p:spPr>
          <a:xfrm>
            <a:off x="4302650" y="3207838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4"/>
          <p:cNvSpPr/>
          <p:nvPr/>
        </p:nvSpPr>
        <p:spPr>
          <a:xfrm>
            <a:off x="4031500" y="2642563"/>
            <a:ext cx="1073400" cy="4476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4"/>
          <p:cNvSpPr txBox="1"/>
          <p:nvPr/>
        </p:nvSpPr>
        <p:spPr>
          <a:xfrm>
            <a:off x="4031550" y="2642563"/>
            <a:ext cx="107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Zoom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5" name="Google Shape;8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725" y="2120300"/>
            <a:ext cx="1747375" cy="174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0000" y="2120300"/>
            <a:ext cx="1747375" cy="1744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5"/>
          <p:cNvSpPr txBox="1"/>
          <p:nvPr>
            <p:ph idx="4294967295" type="title"/>
          </p:nvPr>
        </p:nvSpPr>
        <p:spPr>
          <a:xfrm>
            <a:off x="620550" y="595675"/>
            <a:ext cx="7810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data augmentation</a:t>
            </a:r>
            <a:endParaRPr/>
          </a:p>
        </p:txBody>
      </p:sp>
      <p:pic>
        <p:nvPicPr>
          <p:cNvPr id="902" name="Google Shape;9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13" y="2118875"/>
            <a:ext cx="1747400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363" y="2118892"/>
            <a:ext cx="1747401" cy="1741829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45"/>
          <p:cNvSpPr/>
          <p:nvPr/>
        </p:nvSpPr>
        <p:spPr>
          <a:xfrm>
            <a:off x="4302650" y="3207838"/>
            <a:ext cx="531163" cy="129198"/>
          </a:xfrm>
          <a:custGeom>
            <a:rect b="b" l="l" r="r" t="t"/>
            <a:pathLst>
              <a:path extrusionOk="0"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4031500" y="2642563"/>
            <a:ext cx="1073400" cy="447600"/>
          </a:xfrm>
          <a:prstGeom prst="rect">
            <a:avLst/>
          </a:prstGeom>
          <a:noFill/>
          <a:ln cap="flat" cmpd="sng" w="9525">
            <a:solidFill>
              <a:srgbClr val="F13F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/>
        </p:nvSpPr>
        <p:spPr>
          <a:xfrm>
            <a:off x="4031550" y="2642563"/>
            <a:ext cx="1073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3F2C"/>
                </a:solidFill>
                <a:latin typeface="Roboto"/>
                <a:ea typeface="Roboto"/>
                <a:cs typeface="Roboto"/>
                <a:sym typeface="Roboto"/>
              </a:rPr>
              <a:t>Shear</a:t>
            </a:r>
            <a:endParaRPr b="1">
              <a:solidFill>
                <a:srgbClr val="F13F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7" name="Google Shape;9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723" y="2120300"/>
            <a:ext cx="1747376" cy="175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7978" y="2118875"/>
            <a:ext cx="1747375" cy="174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Startup Business Pitch Deck by Slidesgo">
  <a:themeElements>
    <a:clrScheme name="Simple Light">
      <a:dk1>
        <a:srgbClr val="F13F2C"/>
      </a:dk1>
      <a:lt1>
        <a:srgbClr val="DCF0D6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